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2"/>
  </p:notesMasterIdLst>
  <p:sldIdLst>
    <p:sldId id="256" r:id="rId2"/>
    <p:sldId id="257" r:id="rId3"/>
    <p:sldId id="258" r:id="rId4"/>
    <p:sldId id="284" r:id="rId5"/>
    <p:sldId id="297" r:id="rId6"/>
    <p:sldId id="302" r:id="rId7"/>
    <p:sldId id="300" r:id="rId8"/>
    <p:sldId id="303" r:id="rId9"/>
    <p:sldId id="299" r:id="rId10"/>
    <p:sldId id="293" r:id="rId11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266D4B"/>
    <a:srgbClr val="0F3200"/>
    <a:srgbClr val="F0F0F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0ABFA-3E69-42C8-9D17-76413CFA5F09}" type="datetimeFigureOut">
              <a:rPr lang="el-GR" smtClean="0"/>
              <a:pPr/>
              <a:t>3/6/2024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0F67-EF1C-4B85-BA92-80C6A7180C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30F67-EF1C-4B85-BA92-80C6A7180C6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77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30F67-EF1C-4B85-BA92-80C6A7180C6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18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30F67-EF1C-4B85-BA92-80C6A7180C6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8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3DF2E6-77B3-4E4A-A3C5-FF1818B13B2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1E45141-5921-4F74-8809-D6BA1FD92B7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64FC17-97FB-4908-8180-7FAD993852AE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EA45149-1274-4ED6-85E2-F2DCECCC686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8C5D272-C92B-43BA-B489-04A2C076F0F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80A0D8D-CDA4-4C0E-AD6D-EE225C891B6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B9B5E7F-0870-4492-A3FA-4D2D74D8EDF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97B23D-4F19-407A-89F9-A128EEE699E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CCEC9DA-999D-4582-A3D0-4AA9A6C91DA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9274A08-D618-49C1-8275-E616C24C1BA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81F0159-81DB-4141-AA25-C038B743A1A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C891E1A-73C5-4AFD-9DF0-566B046F320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8756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en-US"/>
              <a:t>Footer</a:t>
            </a:r>
            <a:endParaRPr lang="el-GR"/>
          </a:p>
        </p:txBody>
      </p:sp>
      <p:sp>
        <p:nvSpPr>
          <p:cNvPr id="101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fld id="{F6484D71-74FB-4129-BA31-31E260A5232D}" type="slidenum">
              <a:rPr lang="el-GR" smtClean="0"/>
              <a:pPr/>
              <a:t>‹#›</a:t>
            </a:fld>
            <a:endParaRPr lang="el-G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endParaRPr lang="el-GR"/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indent="0"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377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0D7C837-D2C5-2B4E-1F18-83BAC828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 bright="-25000"/>
          </a:blip>
          <a:stretch>
            <a:fillRect/>
          </a:stretch>
        </p:blipFill>
        <p:spPr>
          <a:xfrm>
            <a:off x="0" y="7"/>
            <a:ext cx="9252720" cy="7028119"/>
          </a:xfrm>
          <a:prstGeom prst="rect">
            <a:avLst/>
          </a:prstGeom>
        </p:spPr>
      </p:pic>
      <p:sp>
        <p:nvSpPr>
          <p:cNvPr id="343" name="PlaceHolder 1"/>
          <p:cNvSpPr>
            <a:spLocks noGrp="1"/>
          </p:cNvSpPr>
          <p:nvPr>
            <p:ph type="title" idx="4294967295"/>
          </p:nvPr>
        </p:nvSpPr>
        <p:spPr>
          <a:xfrm>
            <a:off x="1502197" y="779015"/>
            <a:ext cx="6379533" cy="1697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l-GR" sz="4200" spc="-1" dirty="0">
                <a:solidFill>
                  <a:srgbClr val="FFFFFF"/>
                </a:solidFill>
                <a:latin typeface="Calibri"/>
                <a:ea typeface="Calibri"/>
              </a:rPr>
              <a:t>Τα δάση της Ελλάδας </a:t>
            </a:r>
            <a:br>
              <a:rPr lang="el-GR" sz="4200" spc="-1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el-GR" sz="4200" spc="-1" dirty="0">
                <a:solidFill>
                  <a:srgbClr val="FFFFFF"/>
                </a:solidFill>
                <a:latin typeface="Calibri"/>
                <a:ea typeface="Calibri"/>
              </a:rPr>
              <a:t>και η διαχείρισή τους</a:t>
            </a:r>
            <a:endParaRPr lang="el-GR" sz="4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idx="4294967295"/>
          </p:nvPr>
        </p:nvSpPr>
        <p:spPr>
          <a:xfrm>
            <a:off x="2394272" y="2184616"/>
            <a:ext cx="4464175" cy="29863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lnSpc>
                <a:spcPct val="120000"/>
              </a:lnSpc>
              <a:spcAft>
                <a:spcPts val="451"/>
              </a:spcAft>
              <a:buNone/>
              <a:tabLst>
                <a:tab pos="0" algn="l"/>
              </a:tabLst>
            </a:pPr>
            <a:endParaRPr lang="el-GR" sz="165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651" spc="-1" dirty="0">
                <a:solidFill>
                  <a:srgbClr val="FFFFFF"/>
                </a:solidFill>
                <a:latin typeface="Calibri"/>
                <a:ea typeface="Calibri"/>
              </a:rPr>
              <a:t>Ευάγγελος </a:t>
            </a:r>
            <a:r>
              <a:rPr lang="el-GR" sz="1651" spc="-1" dirty="0" err="1">
                <a:solidFill>
                  <a:srgbClr val="FFFFFF"/>
                </a:solidFill>
                <a:latin typeface="Calibri"/>
                <a:ea typeface="Calibri"/>
              </a:rPr>
              <a:t>Γκουντούφας</a:t>
            </a:r>
            <a:endParaRPr lang="en-GB" sz="1651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Αν. Προϊστάμενος Γενικής Διεύθυνσης Δασών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&amp; Δασικού Περιβάλλοντος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651" spc="-1" dirty="0">
                <a:solidFill>
                  <a:srgbClr val="FFFFFF"/>
                </a:solidFill>
                <a:latin typeface="Calibri"/>
                <a:ea typeface="Calibri"/>
              </a:rPr>
              <a:t>Παναγιώτης </a:t>
            </a:r>
            <a:r>
              <a:rPr lang="el-GR" sz="1651" spc="-1" dirty="0" err="1">
                <a:solidFill>
                  <a:srgbClr val="FFFFFF"/>
                </a:solidFill>
                <a:latin typeface="Calibri"/>
                <a:ea typeface="Calibri"/>
              </a:rPr>
              <a:t>Δρούγας</a:t>
            </a:r>
            <a:endParaRPr lang="el-GR" sz="165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Προϊστάμενος Διεύθυνσης Διαχείρισης Δασών</a:t>
            </a:r>
            <a:endParaRPr lang="el-GR" sz="165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651" spc="-1" dirty="0">
                <a:solidFill>
                  <a:srgbClr val="FFFFFF"/>
                </a:solidFill>
                <a:latin typeface="Calibri"/>
                <a:ea typeface="Calibri"/>
              </a:rPr>
              <a:t>Σουζάνα </a:t>
            </a:r>
            <a:r>
              <a:rPr lang="el-GR" sz="1651" spc="-1" dirty="0" err="1">
                <a:solidFill>
                  <a:srgbClr val="FFFFFF"/>
                </a:solidFill>
                <a:latin typeface="Calibri"/>
                <a:ea typeface="Calibri"/>
              </a:rPr>
              <a:t>Ανδρίτσου</a:t>
            </a:r>
            <a:endParaRPr lang="en-GB" sz="1651" spc="-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Αν. Προϊσταμένη Τμήματος Διαχείρισης Δημοσίων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Δασικών και </a:t>
            </a:r>
            <a:r>
              <a:rPr lang="el-GR" sz="1200" spc="-1" dirty="0" err="1">
                <a:solidFill>
                  <a:srgbClr val="FFFFFF"/>
                </a:solidFill>
                <a:latin typeface="Calibri"/>
                <a:ea typeface="Calibri"/>
              </a:rPr>
              <a:t>Λιβαδικών</a:t>
            </a:r>
            <a:r>
              <a:rPr lang="el-GR" sz="1200" spc="-1" dirty="0">
                <a:solidFill>
                  <a:srgbClr val="FFFFFF"/>
                </a:solidFill>
                <a:latin typeface="Calibri"/>
                <a:ea typeface="Calibri"/>
              </a:rPr>
              <a:t> Οικοσυστημάτων</a:t>
            </a:r>
          </a:p>
          <a:p>
            <a:pPr indent="0" algn="r">
              <a:lnSpc>
                <a:spcPct val="120000"/>
              </a:lnSpc>
              <a:spcAft>
                <a:spcPts val="451"/>
              </a:spcAft>
              <a:buNone/>
              <a:tabLst>
                <a:tab pos="0" algn="l"/>
              </a:tabLst>
            </a:pPr>
            <a:endParaRPr lang="en-GB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Google Shape;364;p1"/>
          <p:cNvSpPr/>
          <p:nvPr/>
        </p:nvSpPr>
        <p:spPr>
          <a:xfrm>
            <a:off x="3526755" y="5969891"/>
            <a:ext cx="503774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l-GR" sz="1200" i="1" spc="-1" dirty="0">
                <a:solidFill>
                  <a:srgbClr val="FFFFFF"/>
                </a:solidFill>
                <a:latin typeface="Calibri"/>
                <a:ea typeface="Calibri"/>
              </a:rPr>
              <a:t>Παρουσίαση </a:t>
            </a:r>
            <a:r>
              <a:rPr lang="el-GR" sz="12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επικαιροποιημένων</a:t>
            </a:r>
            <a:r>
              <a:rPr lang="el-GR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Προδιαγραφών εκπόνησης δασοπονικών μελετών διαχείρισης Δασών &amp; Δασικών Οικοσυστημάτων</a:t>
            </a:r>
            <a:endParaRPr lang="el-GR" sz="1200" i="1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algn="r">
              <a:tabLst>
                <a:tab pos="0" algn="l"/>
              </a:tabLst>
            </a:pPr>
            <a:r>
              <a:rPr lang="el-GR" sz="1200" i="1" spc="-1" dirty="0">
                <a:solidFill>
                  <a:srgbClr val="FFFFFF"/>
                </a:solidFill>
                <a:latin typeface="Calibri"/>
                <a:ea typeface="Calibri"/>
              </a:rPr>
              <a:t>Ιούνιος 2024</a:t>
            </a:r>
            <a:endParaRPr lang="en-GB" sz="1200" i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Google Shape;365;p1" descr="Εικόνα που περιέχει λογότυπο, σύμβολο, Εμπορικό σήμα, έμβλημα&#10;&#10;Περιγραφή που δημιουργήθηκε αυτόματα"/>
          <p:cNvPicPr/>
          <p:nvPr/>
        </p:nvPicPr>
        <p:blipFill>
          <a:blip r:embed="rId3" cstate="print"/>
          <a:srcRect l="19198" t="4193" r="19707" b="6488"/>
          <a:stretch/>
        </p:blipFill>
        <p:spPr>
          <a:xfrm>
            <a:off x="2212820" y="5959008"/>
            <a:ext cx="721440" cy="71568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66;p1" descr="ΥΠΕΝ Αρχική -"/>
          <p:cNvPicPr/>
          <p:nvPr/>
        </p:nvPicPr>
        <p:blipFill>
          <a:blip r:embed="rId4" cstate="print"/>
          <a:stretch/>
        </p:blipFill>
        <p:spPr>
          <a:xfrm>
            <a:off x="579500" y="5959008"/>
            <a:ext cx="1574280" cy="715680"/>
          </a:xfrm>
          <a:prstGeom prst="rect">
            <a:avLst/>
          </a:prstGeom>
          <a:ln w="0">
            <a:noFill/>
          </a:ln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67FC735-B015-D6B2-60AA-CC7B788D0088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C3BFC2E-F3BF-4392-77E7-5924418CD87C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931180" y="6496128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5 - Εικόνα" descr="P1010032.JPG"/>
          <p:cNvPicPr/>
          <p:nvPr/>
        </p:nvPicPr>
        <p:blipFill>
          <a:blip r:embed="rId2" cstate="print">
            <a:lum bright="-30000" contrast="10000"/>
          </a:blip>
          <a:stretch/>
        </p:blipFill>
        <p:spPr>
          <a:xfrm>
            <a:off x="-32040" y="4320"/>
            <a:ext cx="9176040" cy="6853680"/>
          </a:xfrm>
          <a:prstGeom prst="rect">
            <a:avLst/>
          </a:prstGeom>
          <a:ln w="0">
            <a:noFill/>
          </a:ln>
        </p:spPr>
      </p:pic>
      <p:sp>
        <p:nvSpPr>
          <p:cNvPr id="901" name="PlaceHolder 4"/>
          <p:cNvSpPr/>
          <p:nvPr/>
        </p:nvSpPr>
        <p:spPr>
          <a:xfrm>
            <a:off x="506437" y="4081207"/>
            <a:ext cx="3165232" cy="71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71" algn="ctr">
              <a:spcBef>
                <a:spcPts val="641"/>
              </a:spcBef>
              <a:tabLst>
                <a:tab pos="0" algn="l"/>
              </a:tabLst>
            </a:pPr>
            <a:r>
              <a:rPr lang="el-GR" sz="3200" b="1" spc="-1" dirty="0">
                <a:solidFill>
                  <a:srgbClr val="FFFFFF"/>
                </a:solidFill>
                <a:latin typeface="Calibri"/>
                <a:ea typeface="DejaVu Sans"/>
              </a:rPr>
              <a:t>Ευχαριστούμε!</a:t>
            </a:r>
            <a:endParaRPr lang="en-GB" sz="3200" spc="-1" dirty="0">
              <a:solidFill>
                <a:srgbClr val="000000"/>
              </a:solidFill>
              <a:latin typeface="Arial"/>
            </a:endParaRPr>
          </a:p>
          <a:p>
            <a:pPr marL="343071">
              <a:spcBef>
                <a:spcPts val="641"/>
              </a:spcBef>
              <a:tabLst>
                <a:tab pos="0" algn="l"/>
              </a:tabLst>
            </a:pPr>
            <a:endParaRPr lang="en-GB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963FA25-26D8-054D-8437-4458C491DC5E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61B8D8-1D67-E61E-E8FF-3583715000E0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761802" y="6356520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45588" y="2272659"/>
            <a:ext cx="7807570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34" charset="0"/>
                <a:cs typeface="Calibri" pitchFamily="34" charset="0"/>
              </a:rPr>
              <a:t>Στόχος μας είναι η ολοκληρωμένη διαχείριση του συνόλου των δασικών οικοσυστημάτων της χώρας μας, λαμβάνοντας πάντα υπόψη την αρχή της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34" charset="0"/>
                <a:cs typeface="Calibri" pitchFamily="34" charset="0"/>
              </a:rPr>
              <a:t>αειφορίας</a:t>
            </a:r>
            <a:r>
              <a:rPr lang="el-G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34" charset="0"/>
                <a:cs typeface="Calibri" pitchFamily="34" charset="0"/>
              </a:rPr>
              <a:t> και των πολλαπλών λειτουργιών, χρήσεων και υπηρεσιών που αυτά εξυπηρετούν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Ορθογώνιο 8"/>
          <p:cNvSpPr/>
          <p:nvPr/>
        </p:nvSpPr>
        <p:spPr>
          <a:xfrm>
            <a:off x="0" y="5"/>
            <a:ext cx="9139680" cy="6945539"/>
          </a:xfrm>
          <a:prstGeom prst="rect">
            <a:avLst/>
          </a:prstGeom>
          <a:solidFill>
            <a:srgbClr val="000000">
              <a:alpha val="15000"/>
            </a:srgbClr>
          </a:solidFill>
          <a:ln w="12600">
            <a:solidFill>
              <a:srgbClr val="465D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8E7483-AC6A-A167-D205-779780934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 bright="-25000"/>
          </a:blip>
          <a:stretch>
            <a:fillRect/>
          </a:stretch>
        </p:blipFill>
        <p:spPr>
          <a:xfrm>
            <a:off x="0" y="4"/>
            <a:ext cx="9144000" cy="6945539"/>
          </a:xfrm>
          <a:prstGeom prst="rect">
            <a:avLst/>
          </a:prstGeom>
        </p:spPr>
      </p:pic>
      <p:sp>
        <p:nvSpPr>
          <p:cNvPr id="349" name="PlaceHolder 1"/>
          <p:cNvSpPr>
            <a:spLocks noGrp="1"/>
          </p:cNvSpPr>
          <p:nvPr>
            <p:ph type="title" idx="4294967295"/>
          </p:nvPr>
        </p:nvSpPr>
        <p:spPr>
          <a:xfrm>
            <a:off x="4684542" y="806457"/>
            <a:ext cx="3739619" cy="8032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Calibri"/>
              </a:rPr>
              <a:t>Βιοκλιματικές</a:t>
            </a:r>
            <a:r>
              <a:rPr lang="el-GR" sz="2800" b="1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Calibri"/>
              </a:rPr>
              <a:t>συνθήκες</a:t>
            </a:r>
            <a:endParaRPr lang="el-GR" sz="2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idx="4294967295"/>
          </p:nvPr>
        </p:nvSpPr>
        <p:spPr>
          <a:xfrm>
            <a:off x="4826000" y="1455746"/>
            <a:ext cx="4094264" cy="29940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58474" indent="-258474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el-GR" sz="1800" spc="-1" dirty="0">
                <a:solidFill>
                  <a:srgbClr val="FFFFFF"/>
                </a:solidFill>
                <a:latin typeface="Calibri"/>
                <a:ea typeface="Calibri"/>
              </a:rPr>
              <a:t>Ορεινό ανάγλυφο με απότομη μεταβολή του υψομέτρου</a:t>
            </a:r>
            <a:endParaRPr lang="el-GR" sz="1800" spc="-1" dirty="0">
              <a:solidFill>
                <a:srgbClr val="000000"/>
              </a:solidFill>
              <a:latin typeface="Arial"/>
            </a:endParaRPr>
          </a:p>
          <a:p>
            <a:pPr marL="258474" indent="-258474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el-GR" sz="1800" spc="-1" dirty="0">
                <a:solidFill>
                  <a:srgbClr val="FFFFFF"/>
                </a:solidFill>
                <a:latin typeface="Calibri"/>
                <a:ea typeface="Calibri"/>
              </a:rPr>
              <a:t>οι οροσειρές που διασχίζουν τη χώρα ασκούν επίδραση στο κλίμα:</a:t>
            </a:r>
            <a:endParaRPr lang="el-GR" sz="1800" spc="-1" dirty="0">
              <a:solidFill>
                <a:srgbClr val="000000"/>
              </a:solidFill>
              <a:latin typeface="Arial"/>
            </a:endParaRPr>
          </a:p>
          <a:p>
            <a:pPr marL="596505" lvl="1" indent="-253434">
              <a:lnSpc>
                <a:spcPct val="120000"/>
              </a:lnSpc>
              <a:spcBef>
                <a:spcPts val="375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charset="2"/>
              <a:buChar char=""/>
            </a:pPr>
            <a:r>
              <a:rPr lang="el-GR" sz="1600" spc="-1" dirty="0">
                <a:solidFill>
                  <a:srgbClr val="FFFFFF"/>
                </a:solidFill>
                <a:latin typeface="Arial"/>
                <a:ea typeface="Calibri"/>
              </a:rPr>
              <a:t>Πίνδος μέχρι Ταΰγετος</a:t>
            </a:r>
            <a:endParaRPr lang="el-GR" sz="1600" spc="-1" dirty="0">
              <a:solidFill>
                <a:srgbClr val="000000"/>
              </a:solidFill>
              <a:latin typeface="Arial"/>
            </a:endParaRPr>
          </a:p>
          <a:p>
            <a:pPr marL="596505" lvl="1" indent="-253434">
              <a:lnSpc>
                <a:spcPct val="120000"/>
              </a:lnSpc>
              <a:spcBef>
                <a:spcPts val="375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charset="2"/>
              <a:buChar char=""/>
            </a:pPr>
            <a:r>
              <a:rPr lang="el-GR" sz="1600" spc="-1" dirty="0">
                <a:solidFill>
                  <a:srgbClr val="FFFFFF"/>
                </a:solidFill>
                <a:latin typeface="Arial"/>
                <a:ea typeface="Calibri"/>
              </a:rPr>
              <a:t>Βέρμιο μέχρι Πήλιο</a:t>
            </a:r>
            <a:endParaRPr lang="el-GR" sz="1600" spc="-1" dirty="0">
              <a:solidFill>
                <a:srgbClr val="000000"/>
              </a:solidFill>
              <a:latin typeface="Arial"/>
            </a:endParaRPr>
          </a:p>
          <a:p>
            <a:pPr marL="596505" lvl="1" indent="-253434">
              <a:lnSpc>
                <a:spcPct val="120000"/>
              </a:lnSpc>
              <a:spcBef>
                <a:spcPts val="375"/>
              </a:spcBef>
              <a:spcAft>
                <a:spcPts val="451"/>
              </a:spcAft>
              <a:buClr>
                <a:schemeClr val="bg1"/>
              </a:buClr>
              <a:buSzPct val="90000"/>
              <a:buFont typeface="Wingdings" charset="2"/>
              <a:buChar char=""/>
            </a:pPr>
            <a:r>
              <a:rPr lang="el-GR" sz="1600" spc="-1" dirty="0">
                <a:solidFill>
                  <a:srgbClr val="FFFFFF"/>
                </a:solidFill>
                <a:latin typeface="Arial"/>
                <a:ea typeface="Calibri"/>
              </a:rPr>
              <a:t>Βόρας μέχρι Ροδόπη</a:t>
            </a:r>
            <a:endParaRPr lang="el-GR" sz="16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1" name="Εικόνα 12"/>
          <p:cNvPicPr/>
          <p:nvPr/>
        </p:nvPicPr>
        <p:blipFill>
          <a:blip r:embed="rId3" cstate="print"/>
          <a:srcRect l="15644" t="4618" r="11905" b="3804"/>
          <a:stretch/>
        </p:blipFill>
        <p:spPr>
          <a:xfrm>
            <a:off x="52920" y="820080"/>
            <a:ext cx="6478920" cy="5788080"/>
          </a:xfrm>
          <a:prstGeom prst="rect">
            <a:avLst/>
          </a:prstGeom>
          <a:ln w="0">
            <a:noFill/>
          </a:ln>
          <a:effectLst>
            <a:outerShdw blurRad="291960" dist="138479" dir="27000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/>
          <p:cNvSpPr/>
          <p:nvPr/>
        </p:nvSpPr>
        <p:spPr>
          <a:xfrm>
            <a:off x="5433712" y="6059730"/>
            <a:ext cx="326805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Χαρτογραφική επιμέλεια: Κυριακή </a:t>
            </a:r>
            <a:r>
              <a:rPr lang="el-GR" sz="1000" i="1" spc="-1" dirty="0" err="1">
                <a:solidFill>
                  <a:srgbClr val="FFFFFF"/>
                </a:solidFill>
                <a:latin typeface="Arial"/>
                <a:ea typeface="DejaVu Sans"/>
              </a:rPr>
              <a:t>Τεστέμπαση</a:t>
            </a:r>
            <a:endParaRPr lang="el-GR" sz="1000" i="1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Διεύθυνση Δασικών Έργων και Υποδομών της ΓΔΔΔΠ</a:t>
            </a:r>
            <a:endParaRPr lang="en-GB" sz="1000" i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C90823C-D1A6-0215-E81C-1AD2AAF91733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B1DAE7-E918-E3FD-3D63-CE94E7B0F6CD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873132" y="6484750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00"/>
    </mc:Choice>
    <mc:Fallback xmlns="">
      <p:transition spd="slow" advTm="26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44CC26-6556-2F77-4906-877A72C38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352" name="PlaceHolder 1"/>
          <p:cNvSpPr>
            <a:spLocks noGrp="1"/>
          </p:cNvSpPr>
          <p:nvPr>
            <p:ph type="title" idx="4294967295"/>
          </p:nvPr>
        </p:nvSpPr>
        <p:spPr>
          <a:xfrm>
            <a:off x="1104105" y="415184"/>
            <a:ext cx="7097359" cy="55721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sz="2400" b="1" spc="-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Δι</a:t>
            </a:r>
            <a:r>
              <a:rPr lang="en-US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απλάσεις</a:t>
            </a:r>
            <a:r>
              <a:rPr lang="el-GR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/Ζώνες</a:t>
            </a:r>
            <a:r>
              <a:rPr lang="en-US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Βλάστησης</a:t>
            </a:r>
            <a:r>
              <a:rPr lang="el-GR" sz="2400" b="1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ΠΔ 575/1980</a:t>
            </a:r>
            <a:endParaRPr lang="el-GR" sz="2400" b="1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" name="Εικόνα 4" descr="Εικόνα που περιέχει κείμενο, στιγμιότυπο οθόνης, σχεδίαση&#10;&#10;Περιγραφή που δημιουργήθηκε αυτόματα"/>
          <p:cNvPicPr/>
          <p:nvPr/>
        </p:nvPicPr>
        <p:blipFill>
          <a:blip r:embed="rId3" cstate="print"/>
          <a:stretch/>
        </p:blipFill>
        <p:spPr>
          <a:xfrm>
            <a:off x="373320" y="4833720"/>
            <a:ext cx="3385800" cy="1716120"/>
          </a:xfrm>
          <a:prstGeom prst="rect">
            <a:avLst/>
          </a:prstGeom>
          <a:ln w="0">
            <a:solidFill>
              <a:srgbClr val="509091"/>
            </a:solidFill>
          </a:ln>
        </p:spPr>
      </p:pic>
      <p:pic>
        <p:nvPicPr>
          <p:cNvPr id="354" name="Εικόνα 5"/>
          <p:cNvPicPr/>
          <p:nvPr/>
        </p:nvPicPr>
        <p:blipFill>
          <a:blip r:embed="rId4" cstate="print"/>
          <a:srcRect l="14054" t="6649" r="13534" b="5923"/>
          <a:stretch/>
        </p:blipFill>
        <p:spPr>
          <a:xfrm>
            <a:off x="371160" y="1171440"/>
            <a:ext cx="4210200" cy="3595680"/>
          </a:xfrm>
          <a:prstGeom prst="rect">
            <a:avLst/>
          </a:prstGeom>
          <a:ln w="0">
            <a:solidFill>
              <a:srgbClr val="509091"/>
            </a:solidFill>
          </a:ln>
        </p:spPr>
      </p:pic>
      <p:pic>
        <p:nvPicPr>
          <p:cNvPr id="355" name="Εικόνα 6"/>
          <p:cNvPicPr/>
          <p:nvPr/>
        </p:nvPicPr>
        <p:blipFill>
          <a:blip r:embed="rId5" cstate="print"/>
          <a:srcRect l="18368" t="3804" r="17636" b="5538"/>
          <a:stretch/>
        </p:blipFill>
        <p:spPr>
          <a:xfrm>
            <a:off x="4732920" y="1152000"/>
            <a:ext cx="4123440" cy="3595680"/>
          </a:xfrm>
          <a:prstGeom prst="rect">
            <a:avLst/>
          </a:prstGeom>
          <a:ln w="0">
            <a:solidFill>
              <a:srgbClr val="509091"/>
            </a:solidFill>
          </a:ln>
        </p:spPr>
      </p:pic>
      <p:grpSp>
        <p:nvGrpSpPr>
          <p:cNvPr id="356" name="Ομάδα 7"/>
          <p:cNvGrpSpPr/>
          <p:nvPr/>
        </p:nvGrpSpPr>
        <p:grpSpPr>
          <a:xfrm>
            <a:off x="4830120" y="4950732"/>
            <a:ext cx="3597258" cy="398655"/>
            <a:chOff x="4830120" y="4950720"/>
            <a:chExt cx="3597258" cy="398655"/>
          </a:xfrm>
        </p:grpSpPr>
        <p:sp>
          <p:nvSpPr>
            <p:cNvPr id="357" name="Ορθογώνιο 1"/>
            <p:cNvSpPr/>
            <p:nvPr/>
          </p:nvSpPr>
          <p:spPr>
            <a:xfrm>
              <a:off x="4830120" y="5067360"/>
              <a:ext cx="546120" cy="177840"/>
            </a:xfrm>
            <a:prstGeom prst="rect">
              <a:avLst/>
            </a:prstGeom>
            <a:solidFill>
              <a:srgbClr val="FF8181"/>
            </a:solidFill>
            <a:ln w="126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l-GR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8" name="TextBox 2"/>
            <p:cNvSpPr/>
            <p:nvPr/>
          </p:nvSpPr>
          <p:spPr>
            <a:xfrm>
              <a:off x="5407920" y="4950720"/>
              <a:ext cx="3019458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sz="1000" spc="-1" dirty="0">
                  <a:solidFill>
                    <a:srgbClr val="FFFFFF"/>
                  </a:solidFill>
                  <a:latin typeface="Arial"/>
                  <a:ea typeface="DejaVu Sans"/>
                </a:rPr>
                <a:t>Περιοχές δασών και δασικών εκτάσεων</a:t>
              </a:r>
              <a:endParaRPr lang="en-GB" sz="10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l-GR" sz="1000" spc="-1" dirty="0">
                  <a:solidFill>
                    <a:srgbClr val="FFFFFF"/>
                  </a:solidFill>
                  <a:latin typeface="Arial"/>
                  <a:ea typeface="DejaVu Sans"/>
                </a:rPr>
                <a:t>ιδιαίτερα ευαίσθητων σε πυρκαγιές (ΠΔ 575/1980)</a:t>
              </a:r>
              <a:endParaRPr lang="en-GB" sz="1000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" name="TextBox 2"/>
          <p:cNvSpPr/>
          <p:nvPr/>
        </p:nvSpPr>
        <p:spPr>
          <a:xfrm>
            <a:off x="5349305" y="6087866"/>
            <a:ext cx="326805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Χαρτογραφική επιμέλεια: Κυριακή </a:t>
            </a:r>
            <a:r>
              <a:rPr lang="el-GR" sz="1000" i="1" spc="-1" dirty="0" err="1">
                <a:solidFill>
                  <a:srgbClr val="FFFFFF"/>
                </a:solidFill>
                <a:latin typeface="Arial"/>
                <a:ea typeface="DejaVu Sans"/>
              </a:rPr>
              <a:t>Τεστέμπαση</a:t>
            </a:r>
            <a:endParaRPr lang="el-GR" sz="1000" i="1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el-GR" sz="1000" i="1" spc="-1" dirty="0">
                <a:solidFill>
                  <a:srgbClr val="FFFFFF"/>
                </a:solidFill>
                <a:latin typeface="Arial"/>
                <a:ea typeface="DejaVu Sans"/>
              </a:rPr>
              <a:t>Διεύθυνση Δασικών Έργων και Υποδομών της ΓΔΔΔΠ</a:t>
            </a:r>
            <a:endParaRPr lang="en-GB" sz="1000" i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888DB8D-7043-22D5-F35B-5B799C7BC5AD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5C96CA-2914-660A-00FD-5A06DA233551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758817" y="6481307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00"/>
    </mc:Choice>
    <mc:Fallback xmlns="">
      <p:transition spd="slow" advTm="13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CBD103-A67B-5D5A-D283-2E23C940E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538" name="Freeform 37"/>
          <p:cNvSpPr/>
          <p:nvPr/>
        </p:nvSpPr>
        <p:spPr>
          <a:xfrm>
            <a:off x="5330520" y="1282680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5008680" y="1240200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4539240" y="1122480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4106520" y="1240200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3774240" y="1282680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3906000" y="1523520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3552840" y="1750320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3700440" y="1868400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3051720" y="1712520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3521160" y="2127960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chemeClr val="tx2">
                <a:lumMod val="50000"/>
                <a:lumOff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3014640" y="1561320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2893320" y="1703160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2624400" y="1981440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2434320" y="2363760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2608560" y="2689560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3014640" y="2085480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3072600" y="2321280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chemeClr val="tx2">
                <a:lumMod val="50000"/>
                <a:lumOff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3193920" y="2585880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2872080" y="2623680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3225600" y="2783880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3494520" y="2793600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3853440" y="3298680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3700440" y="3652560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3779640" y="3869640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3173040" y="3501720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3014640" y="3657240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3420720" y="3846240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3489480" y="3152160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4781880" y="5687280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3690000" y="4266360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4090680" y="4875480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3278520" y="4152960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3373200" y="4677120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3341880" y="4644000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4196160" y="3501720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4249080" y="4030200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4386240" y="3765960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4354560" y="4237920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4386240" y="3931200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4396680" y="4096440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4333320" y="397836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4307040" y="4247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4148640" y="53380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4196160" y="429948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4064400" y="4965120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6031800" y="3893400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5979240" y="4025520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5936760" y="40633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5782320" y="3987720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6351840" y="4894200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6550200" y="4757400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6513480" y="50263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6408000" y="5054760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6270840" y="4884840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6108840" y="4554360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6315120" y="5319000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6251760" y="5375880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6170400" y="477612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6149520" y="4525920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6195240" y="5677920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6098040" y="4445640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6108840" y="414360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6024240" y="4351320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5976720" y="4261680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5971680" y="4200120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5971680" y="497916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6010920" y="4228560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5963400" y="4492800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5982840" y="4776120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5977800" y="451656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5893200" y="3359880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5634720" y="3317400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5518800" y="3317400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5692680" y="2727360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5223240" y="2250720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5267520" y="2609280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5661000" y="4563720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5661000" y="4960440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5671800" y="441252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5576760" y="4582800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5560920" y="4554360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5413320" y="4360680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5539680" y="4577760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5513400" y="4601520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5423760" y="4898880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5465880" y="462024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5392080" y="4143600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5445000" y="495540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5365800" y="4672440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5407920" y="493200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5276160" y="4398480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5328720" y="4195440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5191560" y="4011480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5244480" y="4724280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520" rIns="90000" bIns="11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5223240" y="4483440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5191560" y="4539960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5130000" y="3770640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5209560" y="4129560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5209560" y="4757400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5103360" y="4483440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5130000" y="4049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5082480" y="467712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5034960" y="4629960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4908240" y="4691160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4977000" y="4365360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4934880" y="4157640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4887360" y="4006800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4855680" y="465804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4792320" y="3959640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2819520" y="2859480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3072600" y="3506400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3014640" y="350172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3009240" y="34117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2735280" y="3770640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5430960" y="5753520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5868720" y="6041160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5040360" y="5696640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5288760" y="5658840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4301640" y="5493600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4623480" y="611208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3858480" y="2571480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4903200" y="27511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4813560" y="2713320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4781880" y="295416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4755240" y="27604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4708080" y="2845440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4639320" y="2812320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4502160" y="2859480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4386240" y="2864160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2856600" y="3350520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2582280" y="3364560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2798280" y="330804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2719440" y="3105000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2481840" y="2793600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2228760" y="2345040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5652000" y="980640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5450040" y="1910880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4660560" y="1400760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5029560" y="1688760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4185720" y="1783080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4676400" y="20239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4349160" y="2123280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4871520" y="376128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4813560" y="3643200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4059000" y="2986920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5008680" y="3024720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4797720" y="35017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379080" y="332640"/>
            <a:ext cx="8362800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ΔΑΣΕ και Δασεργάτες ανά ΕΕΔΠ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3447360" y="1405440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7" name="201 - Επεξήγηση με στρογγυλεμένο παραλληλόγραμμο"/>
          <p:cNvSpPr/>
          <p:nvPr/>
        </p:nvSpPr>
        <p:spPr>
          <a:xfrm>
            <a:off x="323640" y="2061000"/>
            <a:ext cx="1648440" cy="640080"/>
          </a:xfrm>
          <a:prstGeom prst="wedgeRoundRectCallout">
            <a:avLst>
              <a:gd name="adj1" fmla="val 110986"/>
              <a:gd name="adj2" fmla="val -17586"/>
              <a:gd name="adj3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Ήπειρος-</a:t>
            </a:r>
            <a:r>
              <a:rPr lang="el-GR" sz="1200" b="1" u="sng" spc="-1" dirty="0" err="1">
                <a:solidFill>
                  <a:srgbClr val="FFFFFF"/>
                </a:solidFill>
                <a:latin typeface="Calibri"/>
                <a:ea typeface="DejaVu Sans"/>
              </a:rPr>
              <a:t>Δυτ</a:t>
            </a:r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. Μακ.</a:t>
            </a:r>
            <a:endParaRPr lang="en-GB" sz="1200" b="1" u="sng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73 ΔΑΣΕ -</a:t>
            </a:r>
            <a:endParaRPr lang="en-GB" sz="1200" b="1" u="sng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r>
              <a:rPr lang="en-US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r>
              <a:rPr lang="el-GR" sz="1200" b="1" u="sng" spc="-1" dirty="0">
                <a:solidFill>
                  <a:srgbClr val="FFFFFF"/>
                </a:solidFill>
                <a:latin typeface="Calibri"/>
                <a:ea typeface="DejaVu Sans"/>
              </a:rPr>
              <a:t>792 Δασεργάτες</a:t>
            </a:r>
            <a:endParaRPr lang="en-GB" sz="1200" b="1" u="sng" spc="-1" dirty="0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323640" y="2925000"/>
            <a:ext cx="1648440" cy="640080"/>
          </a:xfrm>
          <a:prstGeom prst="wedgeRoundRectCallout">
            <a:avLst>
              <a:gd name="adj1" fmla="val 150677"/>
              <a:gd name="adj2" fmla="val -66269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Θεσσαλία-Στ. Ελλ.</a:t>
            </a:r>
            <a:endParaRPr lang="en-GB" sz="1200" b="1" u="sng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67 ΔΑΣΕ 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</a:t>
            </a:r>
            <a:r>
              <a:rPr lang="en-US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893 Δασεργάτες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323640" y="3861000"/>
            <a:ext cx="1720440" cy="640080"/>
          </a:xfrm>
          <a:prstGeom prst="wedgeRoundRectCallout">
            <a:avLst>
              <a:gd name="adj1" fmla="val 132817"/>
              <a:gd name="adj2" fmla="val -58793"/>
              <a:gd name="adj3" fmla="val 16667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l-GR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Πελ</a:t>
            </a:r>
            <a:r>
              <a:rPr lang="en-US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/</a:t>
            </a:r>
            <a:r>
              <a:rPr lang="en-US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σος</a:t>
            </a:r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-Δυτ.</a:t>
            </a:r>
            <a:r>
              <a:rPr lang="el-GR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Ελλ</a:t>
            </a:r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.-</a:t>
            </a:r>
            <a:r>
              <a:rPr lang="el-GR" sz="1200" b="1" u="sng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Ιον</a:t>
            </a:r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en-GB" sz="1200" b="1" u="sng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 ΔΑΣΕ 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Amiri" panose="00000500000000000000" pitchFamily="2" charset="-78"/>
                <a:cs typeface="Calibri" panose="020F0502020204030204" pitchFamily="34" charset="0"/>
              </a:rPr>
              <a:t>115 Δασεργάτες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Amiri" panose="00000500000000000000" pitchFamily="2" charset="-78"/>
              <a:cs typeface="Calibri" panose="020F0502020204030204" pitchFamily="34" charset="0"/>
            </a:endParaRPr>
          </a:p>
        </p:txBody>
      </p:sp>
      <p:sp>
        <p:nvSpPr>
          <p:cNvPr id="690" name="205 - Επεξήγηση με στρογγυλεμένο παραλληλόγραμμο"/>
          <p:cNvSpPr/>
          <p:nvPr/>
        </p:nvSpPr>
        <p:spPr>
          <a:xfrm>
            <a:off x="323640" y="4725000"/>
            <a:ext cx="1720440" cy="640080"/>
          </a:xfrm>
          <a:prstGeom prst="wedgeRoundRectCallout">
            <a:avLst>
              <a:gd name="adj1" fmla="val 199123"/>
              <a:gd name="adj2" fmla="val -195880"/>
              <a:gd name="adj3" fmla="val 16667"/>
            </a:avLst>
          </a:prstGeom>
          <a:noFill/>
          <a:ln w="1905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Αττική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 ΔΑΣΕ 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137 Δασεργάτες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1" name="206 - Επεξήγηση με στρογγυλεμένο παραλληλόγραμμο"/>
          <p:cNvSpPr/>
          <p:nvPr/>
        </p:nvSpPr>
        <p:spPr>
          <a:xfrm>
            <a:off x="323640" y="1196640"/>
            <a:ext cx="1648440" cy="640080"/>
          </a:xfrm>
          <a:prstGeom prst="wedgeRoundRectCallout">
            <a:avLst>
              <a:gd name="adj1" fmla="val 192236"/>
              <a:gd name="adj2" fmla="val -25624"/>
              <a:gd name="adj3" fmla="val 16667"/>
            </a:avLst>
          </a:prstGeom>
          <a:noFill/>
          <a:ln w="19050">
            <a:solidFill>
              <a:schemeClr val="accent2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l-GR" sz="12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Μακεδονία-Θράκη</a:t>
            </a:r>
            <a:endParaRPr lang="en-GB" sz="1200" b="1" u="sng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</a:t>
            </a:r>
            <a:r>
              <a:rPr lang="en-US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</a:t>
            </a:r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ΔΑΣΕ 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</a:t>
            </a:r>
            <a:r>
              <a:rPr lang="en-US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el-GR" sz="12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866 Δασεργάτες</a:t>
            </a:r>
            <a:endParaRPr lang="en-GB" sz="12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92" name="Rectangle 6"/>
          <p:cNvSpPr/>
          <p:nvPr/>
        </p:nvSpPr>
        <p:spPr>
          <a:xfrm>
            <a:off x="5220000" y="6381366"/>
            <a:ext cx="352044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000" i="1" spc="-1" dirty="0">
                <a:solidFill>
                  <a:schemeClr val="bg1"/>
                </a:solidFill>
                <a:latin typeface="Calibri"/>
                <a:ea typeface="DejaVu Sans"/>
              </a:rPr>
              <a:t>Πηγή: ΓΔΔΔΠ – ΜΗΔΑΣΟ Διεύθυνση Διαχείρισης Δασών</a:t>
            </a:r>
            <a:endParaRPr lang="en-GB" sz="1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3" name="161 - TextBox"/>
          <p:cNvSpPr/>
          <p:nvPr/>
        </p:nvSpPr>
        <p:spPr>
          <a:xfrm>
            <a:off x="6588989" y="1411506"/>
            <a:ext cx="23774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15995" indent="-215995">
              <a:tabLst>
                <a:tab pos="0" algn="l"/>
              </a:tabLst>
            </a:pPr>
            <a:r>
              <a:rPr lang="el-GR" sz="1600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Αιγαίο</a:t>
            </a:r>
            <a:r>
              <a:rPr lang="en-US" sz="1600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el-GR" sz="1600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Ιόνιο και Κρήτη</a:t>
            </a:r>
            <a:r>
              <a:rPr lang="el-GR" sz="1600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95" indent="-215995">
              <a:tabLst>
                <a:tab pos="0" algn="l"/>
              </a:tabLst>
            </a:pPr>
            <a:r>
              <a:rPr lang="el-GR" sz="1600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δεν υπάρχουν ΔΑΣΕ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4" name="159 - Ορθογώνιο"/>
          <p:cNvSpPr/>
          <p:nvPr/>
        </p:nvSpPr>
        <p:spPr>
          <a:xfrm>
            <a:off x="6690107" y="2625346"/>
            <a:ext cx="233747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ΣΥΝΟΛΟ  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5/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2024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30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ΔΑΣΕ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9.749 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Δασεργάτες</a:t>
            </a:r>
          </a:p>
          <a:p>
            <a:pPr>
              <a:lnSpc>
                <a:spcPct val="100000"/>
              </a:lnSpc>
            </a:pP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803 μέλη ΔΑΣΕ</a:t>
            </a:r>
          </a:p>
          <a:p>
            <a:pPr>
              <a:lnSpc>
                <a:spcPct val="100000"/>
              </a:lnSpc>
            </a:pPr>
            <a:r>
              <a:rPr lang="el-GR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946 ελεύθεροι)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816420" y="6500876"/>
            <a:ext cx="2125800" cy="357120"/>
          </a:xfrm>
        </p:spPr>
        <p:txBody>
          <a:bodyPr/>
          <a:lstStyle/>
          <a:p>
            <a:fld id="{630C06A9-FECF-48B6-BC63-E5DAED68F932}" type="slidenum">
              <a:rPr smtClean="0"/>
              <a:pPr/>
              <a:t>4</a:t>
            </a:fld>
            <a:endParaRPr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2AE00DF-6020-7EC6-EF2B-3CB70E04EEC1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868B4F-A420-1171-4754-1C51313A2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696" name="387 - TextBox"/>
          <p:cNvSpPr/>
          <p:nvPr/>
        </p:nvSpPr>
        <p:spPr>
          <a:xfrm>
            <a:off x="5997600" y="573120"/>
            <a:ext cx="2786040" cy="289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7" name="388 - TextBox"/>
          <p:cNvSpPr/>
          <p:nvPr/>
        </p:nvSpPr>
        <p:spPr>
          <a:xfrm>
            <a:off x="481707" y="236308"/>
            <a:ext cx="8244894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2400" b="1" spc="-1" dirty="0" err="1">
                <a:solidFill>
                  <a:srgbClr val="FFFFFF"/>
                </a:solidFill>
                <a:latin typeface="Calibri"/>
              </a:rPr>
              <a:t>Επικαιροποίηση</a:t>
            </a:r>
            <a:r>
              <a:rPr lang="el-GR" sz="2400" b="1" spc="-1" dirty="0">
                <a:solidFill>
                  <a:srgbClr val="FFFFFF"/>
                </a:solidFill>
                <a:latin typeface="Calibri"/>
              </a:rPr>
              <a:t> προδιαγραφών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389 - TextBox"/>
          <p:cNvSpPr/>
          <p:nvPr/>
        </p:nvSpPr>
        <p:spPr>
          <a:xfrm>
            <a:off x="523911" y="1406769"/>
            <a:ext cx="8274240" cy="5162844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Συγκροτήθηκε </a:t>
            </a:r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Ομάδας εργασίας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για την επεξεργασία προτάσεων και απόψεων στο πλαίσιο της </a:t>
            </a:r>
            <a:r>
              <a:rPr lang="el-GR" sz="16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επικαιροποίησης των Προδιαγραφών 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εκπονήσεως δασοπονικών μελετών διαχείρισης Δασών &amp; Δασικών Οικοσυστημάτων και επικαιροποίησης της ανάλυσης τιμών και τιμολόγιο εργασιών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εκ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πόνησης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δασοπονικών μελετών διαχείρισης </a:t>
            </a:r>
            <a:r>
              <a:rPr lang="el-GR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δασώ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ν,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με μέλη Δασολόγους των περιφερειακών Δασικών Υπηρεσιών και της ΓΔΔΔΠ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84150" y="778522"/>
            <a:ext cx="8271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την ΥΠΕΝ/ΔΔΔ/95281/3105/18.09.2023 (ΑΔΑ: 9Θ9Α4653Π8-ΡΥΩ) Απόφαση του Γενικού Γραμματέα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Δα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σών</a:t>
            </a:r>
            <a:r>
              <a:rPr lang="el-G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στην Γενική Γραμματεία Δασών και Δ.Π.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74" y="2754828"/>
            <a:ext cx="8131127" cy="362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8F1B656-FBA9-6246-FD9F-C670174A9957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61BD58-9E46-E66B-1303-C7875A6EFAB3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672351" y="6492994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3000"/>
    </mc:Choice>
    <mc:Fallback xmlns="">
      <p:transition spd="slow" advTm="8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FE2B96-E6B5-5106-9519-8807BE1B0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723BA-8299-DBB8-A06E-4D77EDC8097F}"/>
              </a:ext>
            </a:extLst>
          </p:cNvPr>
          <p:cNvSpPr txBox="1"/>
          <p:nvPr/>
        </p:nvSpPr>
        <p:spPr>
          <a:xfrm>
            <a:off x="454021" y="1761927"/>
            <a:ext cx="8274241" cy="138499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Εθνικό  Σχέδιο  Ανάκαμψης και Ανθεκτικότητας «Ελλάδα 2.0» με τη χρηματοδότηση της Ευρωπαϊκής Ένωσης –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NextGenerationEU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συγκεκριμένα στη δράση 16849, όπου εντάσσεται η το έργο «Πρόγραμμα Προστασίας Δασών - 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Antinero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III» (κωδικός ΟΠΣ ΤΑ 5222791) το οποίο έχει ενταχθεί στο Ταμείο Ανάκαμψης και Ανθεκτικότητας της Δράσης με ID «16849 – Εθνικό Σχέδιο Αναδάσωσης» δυνάμει της με 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α.π.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179653 ΕΞ 2023 ΥΠΟΙΚ 06.12.2023 απόφασης του Αναπληρωτή Υπουργού Εθνικής Οικονομίας και Οικονομικών (ΑΔΑ: 6Β0ΦΗ-ΤΟ1).</a:t>
            </a:r>
          </a:p>
        </p:txBody>
      </p:sp>
      <p:sp>
        <p:nvSpPr>
          <p:cNvPr id="697" name="388 - TextBox"/>
          <p:cNvSpPr/>
          <p:nvPr/>
        </p:nvSpPr>
        <p:spPr>
          <a:xfrm>
            <a:off x="481707" y="353355"/>
            <a:ext cx="8246553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</a:rPr>
              <a:t>Χρημ</a:t>
            </a:r>
            <a:r>
              <a:rPr lang="en-US" sz="2400" b="1" spc="-1" dirty="0">
                <a:solidFill>
                  <a:srgbClr val="FFFFFF"/>
                </a:solidFill>
                <a:latin typeface="Calibri"/>
              </a:rPr>
              <a:t>ατοδότηση – Υλοποίηση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301EF-48BC-E4DE-CC22-229059DEB089}"/>
              </a:ext>
            </a:extLst>
          </p:cNvPr>
          <p:cNvSpPr txBox="1"/>
          <p:nvPr/>
        </p:nvSpPr>
        <p:spPr>
          <a:xfrm>
            <a:off x="481707" y="4945202"/>
            <a:ext cx="8274240" cy="184665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22.03.2024: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Διακήρυξη της διαγωνιστικής 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διαδικασιάς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«Εκπόνηση διαχειριστικών μελετών, σε περιοχές ευθύνης των Δασαρχείων Καπανδριτίου, Πεντέλης, Αιγάλεω, Πάρνηθας, Μεγάρων, Λιβαδειάς, </a:t>
            </a: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Βυτίνας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Τρίπολης, Πύργου και Ολυμπίας», με διενεργούσα αρχή του διαγωνισμού το ΤΑΙΠΕΔ (κατόπιν σχετικής σύμβασης μεταξύ ΥΠΕΝ – ΤΑΙΠΕΔ.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Υπεγράφησαν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συμβάσεις με τους αναδόχους και τον Γενικό Γραμματέα Δασών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ιάρκεια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μήνες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13.05.2024: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όθηκε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η εντολή έναρξης εκπόνησης διαχειριστικών μελετών» από την Γενική Διεύθυνση Δασών και Δασικού Περιβάλλοντος,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Αναθέτουσα Αρχή.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l-GR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70FA5-8D9C-74F1-C0EA-9556808545F3}"/>
              </a:ext>
            </a:extLst>
          </p:cNvPr>
          <p:cNvSpPr txBox="1"/>
          <p:nvPr/>
        </p:nvSpPr>
        <p:spPr>
          <a:xfrm>
            <a:off x="1095430" y="1325337"/>
            <a:ext cx="457200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ΕΝΤΑΞΗ – ΧΡΗΜΑΤΟΔΟΤΗΣΗ νέων μελετών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09C5A-DE9B-F119-1E0D-254DDE3DEEB3}"/>
              </a:ext>
            </a:extLst>
          </p:cNvPr>
          <p:cNvSpPr txBox="1"/>
          <p:nvPr/>
        </p:nvSpPr>
        <p:spPr>
          <a:xfrm>
            <a:off x="1179246" y="4494980"/>
            <a:ext cx="457200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ΥΛΟΠΟΙΗΣΗ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76C11-2626-4605-C9E4-ADD619B8DDF0}"/>
              </a:ext>
            </a:extLst>
          </p:cNvPr>
          <p:cNvSpPr txBox="1"/>
          <p:nvPr/>
        </p:nvSpPr>
        <p:spPr>
          <a:xfrm>
            <a:off x="705644" y="928079"/>
            <a:ext cx="802261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2023 υπήρχαν σε </a:t>
            </a: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ισχύ</a:t>
            </a: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358 συνολικά μελέτες, με την πλειοψηφία αυτών σε Μακεδονία και Θεσσαλία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9DB5F5-E7B9-3C6F-E1E8-74025A076A24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6F15A85D-E50C-9C79-224F-E95485174BE6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6824174" y="6475685"/>
            <a:ext cx="2125800" cy="357120"/>
          </a:xfrm>
        </p:spPr>
        <p:txBody>
          <a:bodyPr/>
          <a:lstStyle/>
          <a:p>
            <a:fld id="{6C3DF2E6-77B3-4E4A-A3C5-FF1818B13B2B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92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3000"/>
    </mc:Choice>
    <mc:Fallback xmlns="">
      <p:transition spd="slow" advTm="8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FC9575-2B83-BD60-BB17-204B93236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38" name="Freeform 37"/>
          <p:cNvSpPr/>
          <p:nvPr/>
        </p:nvSpPr>
        <p:spPr>
          <a:xfrm>
            <a:off x="7159320" y="1244305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6837480" y="1201825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6368040" y="1084105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5935320" y="1201825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5603040" y="1244305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5734800" y="1485145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5381640" y="1711945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5529240" y="1830025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4880520" y="1674145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5349960" y="2089585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4843440" y="1522945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4722120" y="1664785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4453200" y="1943065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4263120" y="2325385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4437360" y="2651185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4843440" y="2047105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4901400" y="2272966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5022720" y="2547505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4700880" y="2585305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5054400" y="2745505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5329801" y="2754646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5682240" y="3260305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5529240" y="3614185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5608440" y="3831265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5001840" y="3463345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4843440" y="3618865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5249520" y="3807865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rgbClr val="266D4B"/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5318280" y="3113785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6610680" y="5648905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5518800" y="4227985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5919480" y="4837105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5107320" y="4114585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5202000" y="4638745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5170680" y="4605625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6024960" y="3463345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6077880" y="3991825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6215040" y="3727585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6183360" y="4199545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6215040" y="3892825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6225480" y="4058065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6162120" y="393998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6135840" y="4208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5977440" y="52997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6024960" y="426110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5893200" y="4926745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7860600" y="3855025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7808040" y="3987145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7765560" y="40249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7611120" y="3949345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8180640" y="4855825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8379000" y="4719025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8342280" y="49879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8236800" y="5016385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8099640" y="4846465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7937640" y="4515985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8143920" y="5280625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8080560" y="5337505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7999200" y="473774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7978320" y="4487545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8024040" y="5639545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7926840" y="4407265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7937640" y="410522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7853040" y="4312945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7805520" y="4223305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7800480" y="4161745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7800480" y="494078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7839720" y="4190185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7792200" y="4454425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7811640" y="4737745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7806600" y="447818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7722000" y="3321505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7463520" y="3279025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7347600" y="3279025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7521480" y="2688985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7052040" y="2212345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7096320" y="2570905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7489800" y="4525345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7489800" y="4922065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7500600" y="437414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7405560" y="4544425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7389720" y="4515985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7242120" y="4322305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7368480" y="4539385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7342200" y="4563145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7252560" y="4860505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7294680" y="458186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7220880" y="4105225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7273800" y="491702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7194600" y="4634065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7236720" y="489362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7104960" y="4360105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7157520" y="4157065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7020360" y="3973105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7073280" y="4685905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7052040" y="4445065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7020360" y="4501585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6958800" y="3732265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7038360" y="4091185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7038360" y="4719025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6932160" y="4445065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6958800" y="4010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6911280" y="463874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6863760" y="4591585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6737040" y="4652785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6805800" y="4326985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6763680" y="4119265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6716160" y="3968425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6684480" y="461966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6621120" y="3921265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4648320" y="2821105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4901400" y="3468025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4843440" y="346334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4838040" y="33733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4564080" y="3732265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7259760" y="5715145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7697520" y="6002785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6869160" y="5658265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7117560" y="5620465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6130440" y="5455225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6452280" y="607370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5587888" y="2552983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6732000" y="27127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6642360" y="2674945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6610680" y="291578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6584040" y="27221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6536880" y="2807065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6468120" y="2773945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6330960" y="2821105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6215040" y="2825785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4685400" y="3312145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4411080" y="3326185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4627080" y="326966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4548240" y="3066625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4310640" y="2755225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4057560" y="2306665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7480800" y="942265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7278840" y="1872505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6489360" y="1362385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6858360" y="1650385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6014520" y="1744705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6505200" y="19855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6177960" y="2084905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6700320" y="372290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6642360" y="3604825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5887800" y="2948545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6837480" y="2986345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6626520" y="34633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749973" y="184095"/>
            <a:ext cx="7744588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Μελέτες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π</a:t>
            </a: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ου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έχουν ανατεθεί ανά ΕΕΔΠ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5276160" y="1367065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749978" y="832922"/>
            <a:ext cx="2273819" cy="1075764"/>
          </a:xfrm>
          <a:prstGeom prst="wedgeRoundRectCallout">
            <a:avLst>
              <a:gd name="adj1" fmla="val 154999"/>
              <a:gd name="adj2" fmla="val 119221"/>
              <a:gd name="adj3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Θεσσαλία-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Στ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ερεά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Ελλάδ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220.000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Λι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βαδειά</a:t>
            </a: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753427" y="2001925"/>
            <a:ext cx="2288520" cy="1196280"/>
          </a:xfrm>
          <a:prstGeom prst="wedgeRoundRectCallout">
            <a:avLst>
              <a:gd name="adj1" fmla="val 133219"/>
              <a:gd name="adj2" fmla="val 51922"/>
              <a:gd name="adj3" fmla="val 16667"/>
            </a:avLst>
          </a:prstGeom>
          <a:noFill/>
          <a:ln w="19050">
            <a:solidFill>
              <a:schemeClr val="accent2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Πελ</a:t>
            </a:r>
            <a:r>
              <a:rPr lang="en-US" sz="1200" b="1" u="sng" spc="-1">
                <a:solidFill>
                  <a:schemeClr val="bg1"/>
                </a:solidFill>
                <a:latin typeface="Calibri"/>
                <a:ea typeface="DejaVu Sans"/>
              </a:rPr>
              <a:t>/σος</a:t>
            </a:r>
            <a:r>
              <a:rPr lang="el-GR" sz="1200" b="1" u="sng" spc="-1">
                <a:solidFill>
                  <a:schemeClr val="bg1"/>
                </a:solidFill>
                <a:latin typeface="Calibri"/>
                <a:ea typeface="DejaVu Sans"/>
              </a:rPr>
              <a:t>-Δυτ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.Ελλ</a:t>
            </a:r>
            <a:r>
              <a:rPr lang="en-US" sz="1200" b="1" u="sng" spc="-1">
                <a:solidFill>
                  <a:schemeClr val="bg1"/>
                </a:solidFill>
                <a:latin typeface="Calibri"/>
                <a:ea typeface="DejaVu Sans"/>
              </a:rPr>
              <a:t>άδα</a:t>
            </a:r>
            <a:r>
              <a:rPr lang="el-GR" sz="1200" b="1" u="sng" spc="-1">
                <a:solidFill>
                  <a:schemeClr val="bg1"/>
                </a:solidFill>
                <a:latin typeface="Calibri"/>
                <a:ea typeface="DejaVu Sans"/>
              </a:rPr>
              <a:t>-Ιον</a:t>
            </a:r>
            <a:r>
              <a:rPr lang="en-US" sz="1200" b="1" u="sng" spc="-1">
                <a:solidFill>
                  <a:schemeClr val="bg1"/>
                </a:solidFill>
                <a:latin typeface="Calibri"/>
                <a:ea typeface="DejaVu Sans"/>
              </a:rPr>
              <a:t>ιο</a:t>
            </a:r>
            <a:endParaRPr lang="en-GB" sz="1200" b="1" u="sng" spc="-1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8 μελέτες</a:t>
            </a: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4 Δασ. Υπηρεσίες</a:t>
            </a: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827.769,12 στρ.</a:t>
            </a:r>
          </a:p>
          <a:p>
            <a:pPr>
              <a:tabLst>
                <a:tab pos="0" algn="l"/>
              </a:tabLst>
            </a:pPr>
            <a:r>
              <a:rPr lang="en-US" sz="1200" b="1" spc="-1">
                <a:solidFill>
                  <a:schemeClr val="bg1"/>
                </a:solidFill>
                <a:latin typeface="Calibri"/>
                <a:ea typeface="DejaVu Sans"/>
              </a:rPr>
              <a:t>Βυτίνα, Τρίπολη, Πύργος, Ολυμπία</a:t>
            </a:r>
            <a:endParaRPr lang="en-GB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94" name="159 - Ορθογώνιο"/>
          <p:cNvSpPr/>
          <p:nvPr/>
        </p:nvSpPr>
        <p:spPr>
          <a:xfrm>
            <a:off x="851760" y="4987945"/>
            <a:ext cx="27262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ΙΚΑ</a:t>
            </a:r>
            <a:endParaRPr lang="en-GB" sz="1600" u="sng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μελέτες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Δασ. Υπ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ηρεσίες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1.395.259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740499" y="6455665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l-GR"/>
            </a:defPPr>
            <a:lvl1pPr marL="0" indent="0" algn="r" defTabSz="914377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kern="1200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19899-CDED-4140-87BD-7835AD8EB638}" type="slidenum">
              <a:rPr lang="el-GR" smtClean="0"/>
              <a:pPr/>
              <a:t>7</a:t>
            </a:fld>
            <a:endParaRPr dirty="0"/>
          </a:p>
        </p:txBody>
      </p:sp>
      <p:sp>
        <p:nvSpPr>
          <p:cNvPr id="3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2D4D7C4-8EA3-238D-7946-55171995A375}"/>
              </a:ext>
            </a:extLst>
          </p:cNvPr>
          <p:cNvSpPr/>
          <p:nvPr/>
        </p:nvSpPr>
        <p:spPr>
          <a:xfrm>
            <a:off x="786960" y="3304385"/>
            <a:ext cx="2288520" cy="1308381"/>
          </a:xfrm>
          <a:prstGeom prst="wedgeRoundRectCallout">
            <a:avLst>
              <a:gd name="adj1" fmla="val 193469"/>
              <a:gd name="adj2" fmla="val -23787"/>
              <a:gd name="adj3" fmla="val 16667"/>
            </a:avLst>
          </a:prstGeom>
          <a:noFill/>
          <a:ln w="1905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Αττική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9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5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347.496,8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Καπα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νδρίτι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,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Πεντέλη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,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Αιγάλεω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,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Πάρνηθ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Μέγαρα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D0E61F-C622-380E-DA85-59596CB8C5ED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278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FC9575-2B83-BD60-BB17-204B9323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lum bright="-25000"/>
          </a:blip>
          <a:stretch>
            <a:fillRect/>
          </a:stretch>
        </p:blipFill>
        <p:spPr>
          <a:xfrm>
            <a:off x="0" y="2"/>
            <a:ext cx="9144000" cy="6945539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538" name="Freeform 37"/>
          <p:cNvSpPr/>
          <p:nvPr/>
        </p:nvSpPr>
        <p:spPr>
          <a:xfrm>
            <a:off x="5549476" y="1244305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5227636" y="1201825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4758196" y="1084105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4325476" y="1201825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3993196" y="1244305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4124956" y="1485145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3771796" y="1711945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3919396" y="1830025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3270676" y="1674145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3740116" y="2089585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3233596" y="1522945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3112276" y="1664785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2843356" y="1943065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2653276" y="2325385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2827516" y="2651185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3233596" y="2047105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3291556" y="2272966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3412876" y="2547505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3091036" y="2585305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3444556" y="2745505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3719958" y="2754645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4072396" y="3260305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3919396" y="3614185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3998596" y="3831265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3391996" y="3463345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3233596" y="3618865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3639676" y="3807865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3708436" y="3113785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5000836" y="5648905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3908956" y="4227985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4309636" y="4837105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3497476" y="4114585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3592156" y="4638745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3560836" y="4605625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4415116" y="3463345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4468036" y="3991825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4605196" y="3727585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4573516" y="4199545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4605196" y="3892825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4615636" y="4058065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4552276" y="393998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4525996" y="4208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4367596" y="52997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4415116" y="426110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4283356" y="4926745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6250756" y="3855025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6198196" y="3987145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6155716" y="40249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6001276" y="3949345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6570796" y="4855825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6769156" y="4719025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6732436" y="49879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6626956" y="5016385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6489796" y="4846465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6327796" y="4515985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6534076" y="5280625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6470716" y="5337505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6389356" y="473774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6368476" y="4487545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6414196" y="5639545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6316996" y="4407265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6327796" y="410522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6243196" y="4312945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6195676" y="4223305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6190636" y="4161745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6190636" y="494078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6229876" y="4190185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6182356" y="4454425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6201796" y="4737745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6196756" y="447818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6112156" y="3321505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5853676" y="3279025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5737756" y="3279025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5911636" y="2688985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5442196" y="2212345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5486476" y="2570905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5879956" y="4525345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5879956" y="4922065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5890756" y="437414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5795716" y="4544425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5779876" y="4515985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5632276" y="4322305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5758636" y="4539385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5732356" y="4563145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5642716" y="4860505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5684836" y="4581865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5611036" y="4105225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5663956" y="491702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5584756" y="4634065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5626876" y="489362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5495116" y="4360105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5547676" y="4157065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5410516" y="3973105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5463436" y="4685905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5442196" y="4445065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5410516" y="4501585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5348956" y="3732265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5428516" y="4091185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5428516" y="4719025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5322316" y="4445065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5348956" y="401090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5301436" y="4638745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5253916" y="4591585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5127196" y="4652785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5195956" y="4326985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5153836" y="4119265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5106316" y="3968425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5074636" y="461966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5011276" y="3921265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3038476" y="2821105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3291556" y="3468025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3233596" y="3463345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3228196" y="33733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2954236" y="3732265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5649916" y="5715145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6087676" y="6002785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5259316" y="5658265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5507716" y="5620465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4520596" y="5455225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4842436" y="6073705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4077436" y="2533105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5122156" y="2712745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5032516" y="2674945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5000836" y="2915785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4974196" y="2722105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4927036" y="2807065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4858276" y="2773945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4721116" y="2821105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4605196" y="2825785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3075556" y="3312145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2801236" y="3326185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3017236" y="3269665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2938396" y="3066625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2700796" y="2755225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2447716" y="2306665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5870956" y="942265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5668996" y="1872505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4879516" y="1362385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5248516" y="1650385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4404676" y="1744705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4895356" y="1985545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4568116" y="2084905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5090476" y="3722905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5032516" y="3604825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4277956" y="2948545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5227636" y="2986345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5016676" y="3463345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556591" y="135690"/>
            <a:ext cx="8020879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Μελέτες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π</a:t>
            </a: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ου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έχουν ανατεθεί ανά Δασαρχείο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3666316" y="1367065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6693274" y="700660"/>
            <a:ext cx="1232544" cy="712319"/>
          </a:xfrm>
          <a:prstGeom prst="wedgeRoundRectCallout">
            <a:avLst>
              <a:gd name="adj1" fmla="val -236788"/>
              <a:gd name="adj2" fmla="val 329469"/>
              <a:gd name="adj3" fmla="val 16667"/>
            </a:avLst>
          </a:prstGeom>
          <a:noFill/>
          <a:ln w="12700">
            <a:solidFill>
              <a:srgbClr val="92D05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Λειβαδιάς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220.000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2210193" y="4845027"/>
            <a:ext cx="1427940" cy="656775"/>
          </a:xfrm>
          <a:prstGeom prst="wedgeRoundRectCallout">
            <a:avLst>
              <a:gd name="adj1" fmla="val 66391"/>
              <a:gd name="adj2" fmla="val -180815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Βυτίνας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3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294.058,56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694" name="159 - Ορθογώνιο"/>
          <p:cNvSpPr/>
          <p:nvPr/>
        </p:nvSpPr>
        <p:spPr>
          <a:xfrm>
            <a:off x="330205" y="754261"/>
            <a:ext cx="2100638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ΙΚΑ</a:t>
            </a:r>
            <a:endParaRPr lang="en-GB" sz="1600" u="sng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μελέτες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Δασ. Υπ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ηρεσίες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1.395.259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437956" y="6365190"/>
            <a:ext cx="2396894" cy="31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l-GR"/>
            </a:defPPr>
            <a:lvl1pPr marL="0" indent="0" algn="r" defTabSz="914377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kern="1200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19899-CDED-4140-87BD-7835AD8EB638}" type="slidenum">
              <a:rPr lang="el-GR" smtClean="0"/>
              <a:pPr/>
              <a:t>8</a:t>
            </a:fld>
            <a:endParaRPr dirty="0"/>
          </a:p>
        </p:txBody>
      </p:sp>
      <p:sp>
        <p:nvSpPr>
          <p:cNvPr id="3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2D4D7C4-8EA3-238D-7946-55171995A375}"/>
              </a:ext>
            </a:extLst>
          </p:cNvPr>
          <p:cNvSpPr/>
          <p:nvPr/>
        </p:nvSpPr>
        <p:spPr>
          <a:xfrm>
            <a:off x="6534076" y="1935312"/>
            <a:ext cx="1394590" cy="664041"/>
          </a:xfrm>
          <a:prstGeom prst="wedgeRoundRectCallout">
            <a:avLst>
              <a:gd name="adj1" fmla="val -166073"/>
              <a:gd name="adj2" fmla="val 192603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Καπανδριτίου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21.000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5" name="20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625F0DF-97FC-075D-24A9-331A91C3D2A7}"/>
              </a:ext>
            </a:extLst>
          </p:cNvPr>
          <p:cNvSpPr/>
          <p:nvPr/>
        </p:nvSpPr>
        <p:spPr>
          <a:xfrm>
            <a:off x="2911287" y="5752735"/>
            <a:ext cx="1349571" cy="711060"/>
          </a:xfrm>
          <a:prstGeom prst="wedgeRoundRectCallout">
            <a:avLst>
              <a:gd name="adj1" fmla="val 25987"/>
              <a:gd name="adj2" fmla="val -287095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Τρίπολης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 μελέτη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177.500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6" name="20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B58BDA48-DDE8-A39A-0539-A6BBC27C4E30}"/>
              </a:ext>
            </a:extLst>
          </p:cNvPr>
          <p:cNvSpPr/>
          <p:nvPr/>
        </p:nvSpPr>
        <p:spPr>
          <a:xfrm>
            <a:off x="463472" y="4642345"/>
            <a:ext cx="1355953" cy="691200"/>
          </a:xfrm>
          <a:prstGeom prst="wedgeRoundRectCallout">
            <a:avLst>
              <a:gd name="adj1" fmla="val 177699"/>
              <a:gd name="adj2" fmla="val -137003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Ολυμπίας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53842,5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7" name="20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2C26958-77CE-608E-0E1D-40550C4787B6}"/>
              </a:ext>
            </a:extLst>
          </p:cNvPr>
          <p:cNvSpPr/>
          <p:nvPr/>
        </p:nvSpPr>
        <p:spPr>
          <a:xfrm>
            <a:off x="1241162" y="3682946"/>
            <a:ext cx="1454465" cy="691201"/>
          </a:xfrm>
          <a:prstGeom prst="wedgeRoundRectCallout">
            <a:avLst>
              <a:gd name="adj1" fmla="val 108149"/>
              <a:gd name="adj2" fmla="val -12011"/>
              <a:gd name="adj3" fmla="val 16667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Πύργου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302361,13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</p:txBody>
      </p:sp>
      <p:sp>
        <p:nvSpPr>
          <p:cNvPr id="8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75229B5A-BCBB-42C1-B480-07981C54C482}"/>
              </a:ext>
            </a:extLst>
          </p:cNvPr>
          <p:cNvSpPr/>
          <p:nvPr/>
        </p:nvSpPr>
        <p:spPr>
          <a:xfrm>
            <a:off x="7544431" y="4611207"/>
            <a:ext cx="1290421" cy="648201"/>
          </a:xfrm>
          <a:prstGeom prst="wedgeRoundRectCallout">
            <a:avLst>
              <a:gd name="adj1" fmla="val -258948"/>
              <a:gd name="adj2" fmla="val -188106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Πεντέλης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</a:t>
            </a: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η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83.048,8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9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D99347E6-71FE-ED31-6C0C-6A5629B4C9E8}"/>
              </a:ext>
            </a:extLst>
          </p:cNvPr>
          <p:cNvSpPr/>
          <p:nvPr/>
        </p:nvSpPr>
        <p:spPr>
          <a:xfrm>
            <a:off x="6899116" y="3611305"/>
            <a:ext cx="1172160" cy="755642"/>
          </a:xfrm>
          <a:prstGeom prst="wedgeRoundRectCallout">
            <a:avLst>
              <a:gd name="adj1" fmla="val -248014"/>
              <a:gd name="adj2" fmla="val -45063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Μεγάρων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2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7.490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0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414D7221-4563-33A2-154D-7BC10D3CF71C}"/>
              </a:ext>
            </a:extLst>
          </p:cNvPr>
          <p:cNvSpPr/>
          <p:nvPr/>
        </p:nvSpPr>
        <p:spPr>
          <a:xfrm>
            <a:off x="6823846" y="5338478"/>
            <a:ext cx="1175387" cy="693287"/>
          </a:xfrm>
          <a:prstGeom prst="wedgeRoundRectCallout">
            <a:avLst>
              <a:gd name="adj1" fmla="val -225430"/>
              <a:gd name="adj2" fmla="val -281776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Αιγάλεω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3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70.958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1" name="20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E3E63830-E179-E85B-F8F0-3033B1B36032}"/>
              </a:ext>
            </a:extLst>
          </p:cNvPr>
          <p:cNvSpPr/>
          <p:nvPr/>
        </p:nvSpPr>
        <p:spPr>
          <a:xfrm>
            <a:off x="7544430" y="2640031"/>
            <a:ext cx="1290420" cy="687954"/>
          </a:xfrm>
          <a:prstGeom prst="wedgeRoundRectCallout">
            <a:avLst>
              <a:gd name="adj1" fmla="val -262064"/>
              <a:gd name="adj2" fmla="val 93062"/>
              <a:gd name="adj3" fmla="val 16667"/>
            </a:avLst>
          </a:prstGeom>
          <a:noFill/>
          <a:ln w="12700">
            <a:solidFill>
              <a:srgbClr val="FFC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ΔΧ Πάρνηθας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μελέτη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165.000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</a:p>
          <a:p>
            <a:pPr>
              <a:tabLst>
                <a:tab pos="0" algn="l"/>
              </a:tabLst>
            </a:pPr>
            <a:endParaRPr lang="en-GB" sz="1200" b="1" spc="-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DejaVu Sans"/>
            </a:endParaRPr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FFCCEF74-7007-9649-556C-3FD28F3352AA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923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B3DE3F-0FFA-7068-4BA4-BF9B82690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 bright="-25000"/>
          </a:blip>
          <a:stretch>
            <a:fillRect/>
          </a:stretch>
        </p:blipFill>
        <p:spPr>
          <a:xfrm>
            <a:off x="0" y="6"/>
            <a:ext cx="9144000" cy="6945539"/>
          </a:xfrm>
          <a:prstGeom prst="rect">
            <a:avLst/>
          </a:prstGeom>
        </p:spPr>
      </p:pic>
      <p:sp>
        <p:nvSpPr>
          <p:cNvPr id="537" name="Rectangle 1048"/>
          <p:cNvSpPr/>
          <p:nvPr/>
        </p:nvSpPr>
        <p:spPr>
          <a:xfrm>
            <a:off x="2102760" y="894600"/>
            <a:ext cx="4563000" cy="5319720"/>
          </a:xfrm>
          <a:prstGeom prst="rect">
            <a:avLst/>
          </a:prstGeom>
          <a:noFill/>
          <a:ln w="9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numCol="1" spcCol="0" anchor="ctr">
            <a:noAutofit/>
          </a:bodyPr>
          <a:lstStyle/>
          <a:p>
            <a:pPr>
              <a:lnSpc>
                <a:spcPct val="100000"/>
              </a:lnSpc>
            </a:pPr>
            <a:endParaRPr lang="el-GR" sz="12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8" name="Freeform 37"/>
          <p:cNvSpPr/>
          <p:nvPr/>
        </p:nvSpPr>
        <p:spPr>
          <a:xfrm>
            <a:off x="5330520" y="1282680"/>
            <a:ext cx="503640" cy="351000"/>
          </a:xfrm>
          <a:custGeom>
            <a:avLst/>
            <a:gdLst>
              <a:gd name="textAreaLeft" fmla="*/ 0 w 503640"/>
              <a:gd name="textAreaRight" fmla="*/ 511560 w 50364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344" h="243">
                <a:moveTo>
                  <a:pt x="335" y="10"/>
                </a:moveTo>
                <a:lnTo>
                  <a:pt x="317" y="16"/>
                </a:lnTo>
                <a:lnTo>
                  <a:pt x="297" y="0"/>
                </a:lnTo>
                <a:lnTo>
                  <a:pt x="252" y="18"/>
                </a:lnTo>
                <a:lnTo>
                  <a:pt x="237" y="18"/>
                </a:lnTo>
                <a:lnTo>
                  <a:pt x="198" y="16"/>
                </a:lnTo>
                <a:lnTo>
                  <a:pt x="182" y="32"/>
                </a:lnTo>
                <a:lnTo>
                  <a:pt x="153" y="32"/>
                </a:lnTo>
                <a:lnTo>
                  <a:pt x="105" y="49"/>
                </a:lnTo>
                <a:lnTo>
                  <a:pt x="75" y="48"/>
                </a:lnTo>
                <a:lnTo>
                  <a:pt x="63" y="36"/>
                </a:lnTo>
                <a:lnTo>
                  <a:pt x="50" y="64"/>
                </a:lnTo>
                <a:lnTo>
                  <a:pt x="45" y="60"/>
                </a:lnTo>
                <a:lnTo>
                  <a:pt x="32" y="51"/>
                </a:lnTo>
                <a:lnTo>
                  <a:pt x="28" y="56"/>
                </a:lnTo>
                <a:lnTo>
                  <a:pt x="26" y="66"/>
                </a:lnTo>
                <a:lnTo>
                  <a:pt x="0" y="92"/>
                </a:lnTo>
                <a:lnTo>
                  <a:pt x="0" y="104"/>
                </a:lnTo>
                <a:lnTo>
                  <a:pt x="25" y="126"/>
                </a:lnTo>
                <a:lnTo>
                  <a:pt x="38" y="136"/>
                </a:lnTo>
                <a:lnTo>
                  <a:pt x="36" y="149"/>
                </a:lnTo>
                <a:lnTo>
                  <a:pt x="52" y="163"/>
                </a:lnTo>
                <a:lnTo>
                  <a:pt x="48" y="168"/>
                </a:lnTo>
                <a:lnTo>
                  <a:pt x="39" y="171"/>
                </a:lnTo>
                <a:lnTo>
                  <a:pt x="41" y="175"/>
                </a:lnTo>
                <a:lnTo>
                  <a:pt x="33" y="195"/>
                </a:lnTo>
                <a:lnTo>
                  <a:pt x="57" y="203"/>
                </a:lnTo>
                <a:lnTo>
                  <a:pt x="67" y="195"/>
                </a:lnTo>
                <a:lnTo>
                  <a:pt x="72" y="204"/>
                </a:lnTo>
                <a:lnTo>
                  <a:pt x="83" y="197"/>
                </a:lnTo>
                <a:lnTo>
                  <a:pt x="88" y="200"/>
                </a:lnTo>
                <a:lnTo>
                  <a:pt x="85" y="212"/>
                </a:lnTo>
                <a:lnTo>
                  <a:pt x="92" y="212"/>
                </a:lnTo>
                <a:lnTo>
                  <a:pt x="99" y="203"/>
                </a:lnTo>
                <a:lnTo>
                  <a:pt x="112" y="200"/>
                </a:lnTo>
                <a:lnTo>
                  <a:pt x="125" y="218"/>
                </a:lnTo>
                <a:lnTo>
                  <a:pt x="154" y="224"/>
                </a:lnTo>
                <a:lnTo>
                  <a:pt x="192" y="243"/>
                </a:lnTo>
                <a:lnTo>
                  <a:pt x="202" y="239"/>
                </a:lnTo>
                <a:lnTo>
                  <a:pt x="219" y="241"/>
                </a:lnTo>
                <a:lnTo>
                  <a:pt x="224" y="216"/>
                </a:lnTo>
                <a:lnTo>
                  <a:pt x="227" y="194"/>
                </a:lnTo>
                <a:lnTo>
                  <a:pt x="256" y="192"/>
                </a:lnTo>
                <a:lnTo>
                  <a:pt x="261" y="180"/>
                </a:lnTo>
                <a:lnTo>
                  <a:pt x="301" y="169"/>
                </a:lnTo>
                <a:lnTo>
                  <a:pt x="318" y="116"/>
                </a:lnTo>
                <a:lnTo>
                  <a:pt x="337" y="112"/>
                </a:lnTo>
                <a:lnTo>
                  <a:pt x="344" y="106"/>
                </a:lnTo>
                <a:lnTo>
                  <a:pt x="321" y="52"/>
                </a:lnTo>
                <a:lnTo>
                  <a:pt x="335" y="1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Freeform 38"/>
          <p:cNvSpPr/>
          <p:nvPr/>
        </p:nvSpPr>
        <p:spPr>
          <a:xfrm>
            <a:off x="5008680" y="1240200"/>
            <a:ext cx="408960" cy="383760"/>
          </a:xfrm>
          <a:custGeom>
            <a:avLst/>
            <a:gdLst>
              <a:gd name="textAreaLeft" fmla="*/ 0 w 408960"/>
              <a:gd name="textAreaRight" fmla="*/ 416880 w 40896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276" h="267">
                <a:moveTo>
                  <a:pt x="276" y="65"/>
                </a:moveTo>
                <a:lnTo>
                  <a:pt x="261" y="50"/>
                </a:lnTo>
                <a:lnTo>
                  <a:pt x="238" y="37"/>
                </a:lnTo>
                <a:lnTo>
                  <a:pt x="229" y="35"/>
                </a:lnTo>
                <a:lnTo>
                  <a:pt x="209" y="18"/>
                </a:lnTo>
                <a:lnTo>
                  <a:pt x="169" y="8"/>
                </a:lnTo>
                <a:lnTo>
                  <a:pt x="161" y="0"/>
                </a:lnTo>
                <a:lnTo>
                  <a:pt x="151" y="9"/>
                </a:lnTo>
                <a:lnTo>
                  <a:pt x="137" y="6"/>
                </a:lnTo>
                <a:lnTo>
                  <a:pt x="123" y="28"/>
                </a:lnTo>
                <a:lnTo>
                  <a:pt x="110" y="23"/>
                </a:lnTo>
                <a:lnTo>
                  <a:pt x="105" y="32"/>
                </a:lnTo>
                <a:lnTo>
                  <a:pt x="99" y="30"/>
                </a:lnTo>
                <a:lnTo>
                  <a:pt x="90" y="30"/>
                </a:lnTo>
                <a:lnTo>
                  <a:pt x="86" y="37"/>
                </a:lnTo>
                <a:lnTo>
                  <a:pt x="81" y="47"/>
                </a:lnTo>
                <a:lnTo>
                  <a:pt x="73" y="45"/>
                </a:lnTo>
                <a:lnTo>
                  <a:pt x="69" y="50"/>
                </a:lnTo>
                <a:lnTo>
                  <a:pt x="55" y="49"/>
                </a:lnTo>
                <a:lnTo>
                  <a:pt x="52" y="70"/>
                </a:lnTo>
                <a:lnTo>
                  <a:pt x="41" y="86"/>
                </a:lnTo>
                <a:lnTo>
                  <a:pt x="33" y="81"/>
                </a:lnTo>
                <a:lnTo>
                  <a:pt x="17" y="74"/>
                </a:lnTo>
                <a:lnTo>
                  <a:pt x="17" y="85"/>
                </a:lnTo>
                <a:lnTo>
                  <a:pt x="0" y="91"/>
                </a:lnTo>
                <a:lnTo>
                  <a:pt x="17" y="109"/>
                </a:lnTo>
                <a:lnTo>
                  <a:pt x="47" y="112"/>
                </a:lnTo>
                <a:lnTo>
                  <a:pt x="54" y="108"/>
                </a:lnTo>
                <a:lnTo>
                  <a:pt x="85" y="110"/>
                </a:lnTo>
                <a:lnTo>
                  <a:pt x="88" y="121"/>
                </a:lnTo>
                <a:lnTo>
                  <a:pt x="85" y="136"/>
                </a:lnTo>
                <a:lnTo>
                  <a:pt x="87" y="151"/>
                </a:lnTo>
                <a:lnTo>
                  <a:pt x="115" y="162"/>
                </a:lnTo>
                <a:lnTo>
                  <a:pt x="113" y="177"/>
                </a:lnTo>
                <a:lnTo>
                  <a:pt x="106" y="207"/>
                </a:lnTo>
                <a:lnTo>
                  <a:pt x="117" y="236"/>
                </a:lnTo>
                <a:lnTo>
                  <a:pt x="133" y="252"/>
                </a:lnTo>
                <a:lnTo>
                  <a:pt x="134" y="267"/>
                </a:lnTo>
                <a:lnTo>
                  <a:pt x="158" y="242"/>
                </a:lnTo>
                <a:lnTo>
                  <a:pt x="189" y="237"/>
                </a:lnTo>
                <a:lnTo>
                  <a:pt x="196" y="227"/>
                </a:lnTo>
                <a:lnTo>
                  <a:pt x="217" y="204"/>
                </a:lnTo>
                <a:lnTo>
                  <a:pt x="241" y="195"/>
                </a:lnTo>
                <a:lnTo>
                  <a:pt x="231" y="188"/>
                </a:lnTo>
                <a:lnTo>
                  <a:pt x="229" y="170"/>
                </a:lnTo>
                <a:lnTo>
                  <a:pt x="238" y="155"/>
                </a:lnTo>
                <a:lnTo>
                  <a:pt x="213" y="133"/>
                </a:lnTo>
                <a:lnTo>
                  <a:pt x="213" y="121"/>
                </a:lnTo>
                <a:lnTo>
                  <a:pt x="239" y="95"/>
                </a:lnTo>
                <a:lnTo>
                  <a:pt x="241" y="85"/>
                </a:lnTo>
                <a:lnTo>
                  <a:pt x="245" y="80"/>
                </a:lnTo>
                <a:lnTo>
                  <a:pt x="258" y="89"/>
                </a:lnTo>
                <a:lnTo>
                  <a:pt x="263" y="93"/>
                </a:lnTo>
                <a:lnTo>
                  <a:pt x="276" y="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Freeform 39"/>
          <p:cNvSpPr/>
          <p:nvPr/>
        </p:nvSpPr>
        <p:spPr>
          <a:xfrm>
            <a:off x="4539240" y="1122480"/>
            <a:ext cx="624960" cy="421560"/>
          </a:xfrm>
          <a:custGeom>
            <a:avLst/>
            <a:gdLst>
              <a:gd name="textAreaLeft" fmla="*/ 0 w 624960"/>
              <a:gd name="textAreaRight" fmla="*/ 632880 w 62496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423" h="290">
                <a:moveTo>
                  <a:pt x="330" y="186"/>
                </a:moveTo>
                <a:lnTo>
                  <a:pt x="313" y="168"/>
                </a:lnTo>
                <a:lnTo>
                  <a:pt x="330" y="162"/>
                </a:lnTo>
                <a:lnTo>
                  <a:pt x="330" y="151"/>
                </a:lnTo>
                <a:lnTo>
                  <a:pt x="346" y="158"/>
                </a:lnTo>
                <a:lnTo>
                  <a:pt x="354" y="163"/>
                </a:lnTo>
                <a:lnTo>
                  <a:pt x="365" y="147"/>
                </a:lnTo>
                <a:lnTo>
                  <a:pt x="368" y="126"/>
                </a:lnTo>
                <a:lnTo>
                  <a:pt x="382" y="127"/>
                </a:lnTo>
                <a:lnTo>
                  <a:pt x="386" y="122"/>
                </a:lnTo>
                <a:lnTo>
                  <a:pt x="394" y="124"/>
                </a:lnTo>
                <a:lnTo>
                  <a:pt x="399" y="114"/>
                </a:lnTo>
                <a:lnTo>
                  <a:pt x="403" y="107"/>
                </a:lnTo>
                <a:lnTo>
                  <a:pt x="412" y="107"/>
                </a:lnTo>
                <a:lnTo>
                  <a:pt x="418" y="109"/>
                </a:lnTo>
                <a:lnTo>
                  <a:pt x="423" y="100"/>
                </a:lnTo>
                <a:lnTo>
                  <a:pt x="414" y="97"/>
                </a:lnTo>
                <a:lnTo>
                  <a:pt x="404" y="76"/>
                </a:lnTo>
                <a:lnTo>
                  <a:pt x="359" y="66"/>
                </a:lnTo>
                <a:lnTo>
                  <a:pt x="341" y="30"/>
                </a:lnTo>
                <a:lnTo>
                  <a:pt x="341" y="9"/>
                </a:lnTo>
                <a:lnTo>
                  <a:pt x="327" y="5"/>
                </a:lnTo>
                <a:lnTo>
                  <a:pt x="302" y="22"/>
                </a:lnTo>
                <a:lnTo>
                  <a:pt x="282" y="17"/>
                </a:lnTo>
                <a:lnTo>
                  <a:pt x="267" y="23"/>
                </a:lnTo>
                <a:lnTo>
                  <a:pt x="249" y="26"/>
                </a:lnTo>
                <a:lnTo>
                  <a:pt x="237" y="3"/>
                </a:lnTo>
                <a:lnTo>
                  <a:pt x="230" y="0"/>
                </a:lnTo>
                <a:lnTo>
                  <a:pt x="204" y="22"/>
                </a:lnTo>
                <a:lnTo>
                  <a:pt x="202" y="25"/>
                </a:lnTo>
                <a:lnTo>
                  <a:pt x="189" y="11"/>
                </a:lnTo>
                <a:lnTo>
                  <a:pt x="167" y="9"/>
                </a:lnTo>
                <a:lnTo>
                  <a:pt x="155" y="26"/>
                </a:lnTo>
                <a:lnTo>
                  <a:pt x="155" y="50"/>
                </a:lnTo>
                <a:lnTo>
                  <a:pt x="142" y="50"/>
                </a:lnTo>
                <a:lnTo>
                  <a:pt x="125" y="55"/>
                </a:lnTo>
                <a:lnTo>
                  <a:pt x="103" y="43"/>
                </a:lnTo>
                <a:lnTo>
                  <a:pt x="100" y="50"/>
                </a:lnTo>
                <a:lnTo>
                  <a:pt x="72" y="58"/>
                </a:lnTo>
                <a:lnTo>
                  <a:pt x="48" y="77"/>
                </a:lnTo>
                <a:lnTo>
                  <a:pt x="26" y="74"/>
                </a:lnTo>
                <a:lnTo>
                  <a:pt x="0" y="88"/>
                </a:lnTo>
                <a:lnTo>
                  <a:pt x="25" y="130"/>
                </a:lnTo>
                <a:lnTo>
                  <a:pt x="18" y="148"/>
                </a:lnTo>
                <a:lnTo>
                  <a:pt x="33" y="180"/>
                </a:lnTo>
                <a:lnTo>
                  <a:pt x="101" y="231"/>
                </a:lnTo>
                <a:lnTo>
                  <a:pt x="120" y="226"/>
                </a:lnTo>
                <a:lnTo>
                  <a:pt x="181" y="276"/>
                </a:lnTo>
                <a:lnTo>
                  <a:pt x="221" y="290"/>
                </a:lnTo>
                <a:lnTo>
                  <a:pt x="229" y="281"/>
                </a:lnTo>
                <a:lnTo>
                  <a:pt x="222" y="264"/>
                </a:lnTo>
                <a:lnTo>
                  <a:pt x="259" y="223"/>
                </a:lnTo>
                <a:lnTo>
                  <a:pt x="311" y="206"/>
                </a:lnTo>
                <a:lnTo>
                  <a:pt x="319" y="192"/>
                </a:lnTo>
                <a:lnTo>
                  <a:pt x="330" y="18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Freeform 40"/>
          <p:cNvSpPr/>
          <p:nvPr/>
        </p:nvSpPr>
        <p:spPr>
          <a:xfrm>
            <a:off x="4106520" y="1240200"/>
            <a:ext cx="693720" cy="473760"/>
          </a:xfrm>
          <a:custGeom>
            <a:avLst/>
            <a:gdLst>
              <a:gd name="textAreaLeft" fmla="*/ 0 w 693720"/>
              <a:gd name="textAreaRight" fmla="*/ 701640 w 693720"/>
              <a:gd name="textAreaTop" fmla="*/ 0 h 473760"/>
              <a:gd name="textAreaBottom" fmla="*/ 481680 h 473760"/>
            </a:gdLst>
            <a:ahLst/>
            <a:cxnLst/>
            <a:rect l="textAreaLeft" t="textAreaTop" r="textAreaRight" b="textAreaBottom"/>
            <a:pathLst>
              <a:path w="471" h="324">
                <a:moveTo>
                  <a:pt x="370" y="302"/>
                </a:moveTo>
                <a:lnTo>
                  <a:pt x="324" y="324"/>
                </a:lnTo>
                <a:lnTo>
                  <a:pt x="321" y="309"/>
                </a:lnTo>
                <a:lnTo>
                  <a:pt x="282" y="309"/>
                </a:lnTo>
                <a:lnTo>
                  <a:pt x="248" y="291"/>
                </a:lnTo>
                <a:lnTo>
                  <a:pt x="200" y="271"/>
                </a:lnTo>
                <a:lnTo>
                  <a:pt x="142" y="190"/>
                </a:lnTo>
                <a:lnTo>
                  <a:pt x="136" y="160"/>
                </a:lnTo>
                <a:lnTo>
                  <a:pt x="81" y="122"/>
                </a:lnTo>
                <a:lnTo>
                  <a:pt x="9" y="96"/>
                </a:lnTo>
                <a:lnTo>
                  <a:pt x="3" y="48"/>
                </a:lnTo>
                <a:lnTo>
                  <a:pt x="0" y="28"/>
                </a:lnTo>
                <a:lnTo>
                  <a:pt x="32" y="28"/>
                </a:lnTo>
                <a:lnTo>
                  <a:pt x="95" y="40"/>
                </a:lnTo>
                <a:lnTo>
                  <a:pt x="132" y="36"/>
                </a:lnTo>
                <a:lnTo>
                  <a:pt x="143" y="17"/>
                </a:lnTo>
                <a:lnTo>
                  <a:pt x="147" y="10"/>
                </a:lnTo>
                <a:lnTo>
                  <a:pt x="169" y="2"/>
                </a:lnTo>
                <a:lnTo>
                  <a:pt x="179" y="16"/>
                </a:lnTo>
                <a:lnTo>
                  <a:pt x="228" y="0"/>
                </a:lnTo>
                <a:lnTo>
                  <a:pt x="290" y="10"/>
                </a:lnTo>
                <a:lnTo>
                  <a:pt x="315" y="52"/>
                </a:lnTo>
                <a:lnTo>
                  <a:pt x="308" y="70"/>
                </a:lnTo>
                <a:lnTo>
                  <a:pt x="323" y="102"/>
                </a:lnTo>
                <a:lnTo>
                  <a:pt x="391" y="153"/>
                </a:lnTo>
                <a:lnTo>
                  <a:pt x="410" y="148"/>
                </a:lnTo>
                <a:lnTo>
                  <a:pt x="471" y="198"/>
                </a:lnTo>
                <a:lnTo>
                  <a:pt x="424" y="268"/>
                </a:lnTo>
                <a:lnTo>
                  <a:pt x="407" y="276"/>
                </a:lnTo>
                <a:lnTo>
                  <a:pt x="370" y="30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Freeform 41"/>
          <p:cNvSpPr/>
          <p:nvPr/>
        </p:nvSpPr>
        <p:spPr>
          <a:xfrm>
            <a:off x="3774240" y="1282680"/>
            <a:ext cx="535320" cy="407520"/>
          </a:xfrm>
          <a:custGeom>
            <a:avLst/>
            <a:gdLst>
              <a:gd name="textAreaLeft" fmla="*/ 0 w 535320"/>
              <a:gd name="textAreaRight" fmla="*/ 543240 w 535320"/>
              <a:gd name="textAreaTop" fmla="*/ 0 h 407520"/>
              <a:gd name="textAreaBottom" fmla="*/ 415440 h 407520"/>
            </a:gdLst>
            <a:ahLst/>
            <a:cxnLst/>
            <a:rect l="textAreaLeft" t="textAreaTop" r="textAreaRight" b="textAreaBottom"/>
            <a:pathLst>
              <a:path w="364" h="282">
                <a:moveTo>
                  <a:pt x="124" y="264"/>
                </a:moveTo>
                <a:lnTo>
                  <a:pt x="137" y="256"/>
                </a:lnTo>
                <a:lnTo>
                  <a:pt x="165" y="282"/>
                </a:lnTo>
                <a:lnTo>
                  <a:pt x="190" y="268"/>
                </a:lnTo>
                <a:lnTo>
                  <a:pt x="241" y="268"/>
                </a:lnTo>
                <a:lnTo>
                  <a:pt x="258" y="254"/>
                </a:lnTo>
                <a:lnTo>
                  <a:pt x="269" y="230"/>
                </a:lnTo>
                <a:lnTo>
                  <a:pt x="277" y="225"/>
                </a:lnTo>
                <a:lnTo>
                  <a:pt x="294" y="247"/>
                </a:lnTo>
                <a:lnTo>
                  <a:pt x="319" y="240"/>
                </a:lnTo>
                <a:lnTo>
                  <a:pt x="324" y="200"/>
                </a:lnTo>
                <a:lnTo>
                  <a:pt x="364" y="162"/>
                </a:lnTo>
                <a:lnTo>
                  <a:pt x="358" y="132"/>
                </a:lnTo>
                <a:lnTo>
                  <a:pt x="303" y="94"/>
                </a:lnTo>
                <a:lnTo>
                  <a:pt x="231" y="68"/>
                </a:lnTo>
                <a:lnTo>
                  <a:pt x="225" y="20"/>
                </a:lnTo>
                <a:lnTo>
                  <a:pt x="222" y="0"/>
                </a:lnTo>
                <a:lnTo>
                  <a:pt x="200" y="0"/>
                </a:lnTo>
                <a:lnTo>
                  <a:pt x="183" y="16"/>
                </a:lnTo>
                <a:lnTo>
                  <a:pt x="180" y="41"/>
                </a:lnTo>
                <a:lnTo>
                  <a:pt x="176" y="86"/>
                </a:lnTo>
                <a:lnTo>
                  <a:pt x="163" y="97"/>
                </a:lnTo>
                <a:lnTo>
                  <a:pt x="161" y="94"/>
                </a:lnTo>
                <a:lnTo>
                  <a:pt x="158" y="80"/>
                </a:lnTo>
                <a:lnTo>
                  <a:pt x="150" y="77"/>
                </a:lnTo>
                <a:lnTo>
                  <a:pt x="128" y="98"/>
                </a:lnTo>
                <a:lnTo>
                  <a:pt x="114" y="106"/>
                </a:lnTo>
                <a:lnTo>
                  <a:pt x="99" y="101"/>
                </a:lnTo>
                <a:lnTo>
                  <a:pt x="65" y="109"/>
                </a:lnTo>
                <a:lnTo>
                  <a:pt x="40" y="100"/>
                </a:lnTo>
                <a:lnTo>
                  <a:pt x="23" y="103"/>
                </a:lnTo>
                <a:lnTo>
                  <a:pt x="0" y="186"/>
                </a:lnTo>
                <a:lnTo>
                  <a:pt x="17" y="192"/>
                </a:lnTo>
                <a:lnTo>
                  <a:pt x="63" y="253"/>
                </a:lnTo>
                <a:lnTo>
                  <a:pt x="89" y="243"/>
                </a:lnTo>
                <a:lnTo>
                  <a:pt x="124" y="26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3" name="Freeform 42"/>
          <p:cNvSpPr/>
          <p:nvPr/>
        </p:nvSpPr>
        <p:spPr>
          <a:xfrm>
            <a:off x="3906000" y="1523520"/>
            <a:ext cx="677880" cy="501840"/>
          </a:xfrm>
          <a:custGeom>
            <a:avLst/>
            <a:gdLst>
              <a:gd name="textAreaLeft" fmla="*/ 0 w 677880"/>
              <a:gd name="textAreaRight" fmla="*/ 685800 w 677880"/>
              <a:gd name="textAreaTop" fmla="*/ 0 h 501840"/>
              <a:gd name="textAreaBottom" fmla="*/ 509760 h 501840"/>
            </a:gdLst>
            <a:ahLst/>
            <a:cxnLst/>
            <a:rect l="textAreaLeft" t="textAreaTop" r="textAreaRight" b="textAreaBottom"/>
            <a:pathLst>
              <a:path w="457" h="346">
                <a:moveTo>
                  <a:pt x="1" y="166"/>
                </a:moveTo>
                <a:lnTo>
                  <a:pt x="7" y="149"/>
                </a:lnTo>
                <a:lnTo>
                  <a:pt x="5" y="122"/>
                </a:lnTo>
                <a:lnTo>
                  <a:pt x="0" y="115"/>
                </a:lnTo>
                <a:lnTo>
                  <a:pt x="17" y="106"/>
                </a:lnTo>
                <a:lnTo>
                  <a:pt x="35" y="102"/>
                </a:lnTo>
                <a:lnTo>
                  <a:pt x="48" y="94"/>
                </a:lnTo>
                <a:lnTo>
                  <a:pt x="76" y="120"/>
                </a:lnTo>
                <a:lnTo>
                  <a:pt x="101" y="106"/>
                </a:lnTo>
                <a:lnTo>
                  <a:pt x="152" y="106"/>
                </a:lnTo>
                <a:lnTo>
                  <a:pt x="169" y="92"/>
                </a:lnTo>
                <a:lnTo>
                  <a:pt x="180" y="68"/>
                </a:lnTo>
                <a:lnTo>
                  <a:pt x="188" y="63"/>
                </a:lnTo>
                <a:lnTo>
                  <a:pt x="205" y="85"/>
                </a:lnTo>
                <a:lnTo>
                  <a:pt x="230" y="78"/>
                </a:lnTo>
                <a:lnTo>
                  <a:pt x="235" y="38"/>
                </a:lnTo>
                <a:lnTo>
                  <a:pt x="275" y="0"/>
                </a:lnTo>
                <a:lnTo>
                  <a:pt x="333" y="81"/>
                </a:lnTo>
                <a:lnTo>
                  <a:pt x="381" y="101"/>
                </a:lnTo>
                <a:lnTo>
                  <a:pt x="415" y="119"/>
                </a:lnTo>
                <a:lnTo>
                  <a:pt x="454" y="119"/>
                </a:lnTo>
                <a:lnTo>
                  <a:pt x="457" y="134"/>
                </a:lnTo>
                <a:lnTo>
                  <a:pt x="441" y="163"/>
                </a:lnTo>
                <a:lnTo>
                  <a:pt x="456" y="178"/>
                </a:lnTo>
                <a:lnTo>
                  <a:pt x="408" y="221"/>
                </a:lnTo>
                <a:lnTo>
                  <a:pt x="341" y="223"/>
                </a:lnTo>
                <a:lnTo>
                  <a:pt x="319" y="246"/>
                </a:lnTo>
                <a:lnTo>
                  <a:pt x="278" y="252"/>
                </a:lnTo>
                <a:lnTo>
                  <a:pt x="235" y="315"/>
                </a:lnTo>
                <a:lnTo>
                  <a:pt x="206" y="318"/>
                </a:lnTo>
                <a:lnTo>
                  <a:pt x="187" y="346"/>
                </a:lnTo>
                <a:lnTo>
                  <a:pt x="181" y="331"/>
                </a:lnTo>
                <a:lnTo>
                  <a:pt x="158" y="314"/>
                </a:lnTo>
                <a:lnTo>
                  <a:pt x="141" y="314"/>
                </a:lnTo>
                <a:lnTo>
                  <a:pt x="137" y="294"/>
                </a:lnTo>
                <a:lnTo>
                  <a:pt x="128" y="286"/>
                </a:lnTo>
                <a:lnTo>
                  <a:pt x="125" y="274"/>
                </a:lnTo>
                <a:lnTo>
                  <a:pt x="111" y="266"/>
                </a:lnTo>
                <a:lnTo>
                  <a:pt x="111" y="251"/>
                </a:lnTo>
                <a:lnTo>
                  <a:pt x="125" y="251"/>
                </a:lnTo>
                <a:lnTo>
                  <a:pt x="146" y="251"/>
                </a:lnTo>
                <a:lnTo>
                  <a:pt x="168" y="239"/>
                </a:lnTo>
                <a:lnTo>
                  <a:pt x="171" y="233"/>
                </a:lnTo>
                <a:lnTo>
                  <a:pt x="158" y="213"/>
                </a:lnTo>
                <a:lnTo>
                  <a:pt x="164" y="193"/>
                </a:lnTo>
                <a:lnTo>
                  <a:pt x="145" y="186"/>
                </a:lnTo>
                <a:lnTo>
                  <a:pt x="136" y="190"/>
                </a:lnTo>
                <a:lnTo>
                  <a:pt x="133" y="211"/>
                </a:lnTo>
                <a:lnTo>
                  <a:pt x="102" y="222"/>
                </a:lnTo>
                <a:lnTo>
                  <a:pt x="87" y="224"/>
                </a:lnTo>
                <a:lnTo>
                  <a:pt x="79" y="239"/>
                </a:lnTo>
                <a:lnTo>
                  <a:pt x="81" y="242"/>
                </a:lnTo>
                <a:lnTo>
                  <a:pt x="69" y="246"/>
                </a:lnTo>
                <a:lnTo>
                  <a:pt x="49" y="234"/>
                </a:lnTo>
                <a:lnTo>
                  <a:pt x="34" y="194"/>
                </a:lnTo>
                <a:lnTo>
                  <a:pt x="1" y="1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Freeform 44"/>
          <p:cNvSpPr/>
          <p:nvPr/>
        </p:nvSpPr>
        <p:spPr>
          <a:xfrm>
            <a:off x="3552840" y="1750320"/>
            <a:ext cx="424800" cy="275400"/>
          </a:xfrm>
          <a:custGeom>
            <a:avLst/>
            <a:gdLst>
              <a:gd name="textAreaLeft" fmla="*/ 0 w 424800"/>
              <a:gd name="textAreaRight" fmla="*/ 432720 w 42480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287" h="193">
                <a:moveTo>
                  <a:pt x="239" y="12"/>
                </a:moveTo>
                <a:lnTo>
                  <a:pt x="219" y="12"/>
                </a:lnTo>
                <a:lnTo>
                  <a:pt x="167" y="31"/>
                </a:lnTo>
                <a:lnTo>
                  <a:pt x="107" y="0"/>
                </a:lnTo>
                <a:lnTo>
                  <a:pt x="7" y="21"/>
                </a:lnTo>
                <a:lnTo>
                  <a:pt x="0" y="55"/>
                </a:lnTo>
                <a:lnTo>
                  <a:pt x="27" y="124"/>
                </a:lnTo>
                <a:lnTo>
                  <a:pt x="57" y="124"/>
                </a:lnTo>
                <a:lnTo>
                  <a:pt x="74" y="175"/>
                </a:lnTo>
                <a:lnTo>
                  <a:pt x="125" y="193"/>
                </a:lnTo>
                <a:lnTo>
                  <a:pt x="179" y="149"/>
                </a:lnTo>
                <a:lnTo>
                  <a:pt x="191" y="100"/>
                </a:lnTo>
                <a:lnTo>
                  <a:pt x="239" y="85"/>
                </a:lnTo>
                <a:lnTo>
                  <a:pt x="264" y="81"/>
                </a:lnTo>
                <a:lnTo>
                  <a:pt x="281" y="84"/>
                </a:lnTo>
                <a:lnTo>
                  <a:pt x="287" y="80"/>
                </a:lnTo>
                <a:lnTo>
                  <a:pt x="272" y="40"/>
                </a:lnTo>
                <a:lnTo>
                  <a:pt x="239" y="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5" name="Freeform 45"/>
          <p:cNvSpPr/>
          <p:nvPr/>
        </p:nvSpPr>
        <p:spPr>
          <a:xfrm>
            <a:off x="3700440" y="1868400"/>
            <a:ext cx="276840" cy="431280"/>
          </a:xfrm>
          <a:custGeom>
            <a:avLst/>
            <a:gdLst>
              <a:gd name="textAreaLeft" fmla="*/ 0 w 276840"/>
              <a:gd name="textAreaRight" fmla="*/ 284760 w 276840"/>
              <a:gd name="textAreaTop" fmla="*/ 0 h 431280"/>
              <a:gd name="textAreaBottom" fmla="*/ 439200 h 431280"/>
            </a:gdLst>
            <a:ahLst/>
            <a:cxnLst/>
            <a:rect l="textAreaLeft" t="textAreaTop" r="textAreaRight" b="textAreaBottom"/>
            <a:pathLst>
              <a:path w="192" h="292">
                <a:moveTo>
                  <a:pt x="184" y="3"/>
                </a:moveTo>
                <a:lnTo>
                  <a:pt x="186" y="18"/>
                </a:lnTo>
                <a:lnTo>
                  <a:pt x="192" y="21"/>
                </a:lnTo>
                <a:lnTo>
                  <a:pt x="190" y="31"/>
                </a:lnTo>
                <a:lnTo>
                  <a:pt x="168" y="28"/>
                </a:lnTo>
                <a:lnTo>
                  <a:pt x="162" y="38"/>
                </a:lnTo>
                <a:lnTo>
                  <a:pt x="182" y="88"/>
                </a:lnTo>
                <a:lnTo>
                  <a:pt x="184" y="88"/>
                </a:lnTo>
                <a:lnTo>
                  <a:pt x="177" y="108"/>
                </a:lnTo>
                <a:lnTo>
                  <a:pt x="158" y="153"/>
                </a:lnTo>
                <a:lnTo>
                  <a:pt x="152" y="176"/>
                </a:lnTo>
                <a:lnTo>
                  <a:pt x="145" y="193"/>
                </a:lnTo>
                <a:lnTo>
                  <a:pt x="157" y="243"/>
                </a:lnTo>
                <a:lnTo>
                  <a:pt x="176" y="282"/>
                </a:lnTo>
                <a:lnTo>
                  <a:pt x="158" y="284"/>
                </a:lnTo>
                <a:lnTo>
                  <a:pt x="150" y="292"/>
                </a:lnTo>
                <a:lnTo>
                  <a:pt x="133" y="290"/>
                </a:lnTo>
                <a:lnTo>
                  <a:pt x="126" y="283"/>
                </a:lnTo>
                <a:lnTo>
                  <a:pt x="128" y="275"/>
                </a:lnTo>
                <a:lnTo>
                  <a:pt x="128" y="265"/>
                </a:lnTo>
                <a:lnTo>
                  <a:pt x="104" y="253"/>
                </a:lnTo>
                <a:lnTo>
                  <a:pt x="87" y="246"/>
                </a:lnTo>
                <a:lnTo>
                  <a:pt x="79" y="243"/>
                </a:lnTo>
                <a:lnTo>
                  <a:pt x="68" y="229"/>
                </a:lnTo>
                <a:lnTo>
                  <a:pt x="69" y="212"/>
                </a:lnTo>
                <a:lnTo>
                  <a:pt x="73" y="205"/>
                </a:lnTo>
                <a:lnTo>
                  <a:pt x="73" y="193"/>
                </a:lnTo>
                <a:lnTo>
                  <a:pt x="66" y="195"/>
                </a:lnTo>
                <a:lnTo>
                  <a:pt x="62" y="187"/>
                </a:lnTo>
                <a:lnTo>
                  <a:pt x="51" y="176"/>
                </a:lnTo>
                <a:lnTo>
                  <a:pt x="42" y="178"/>
                </a:lnTo>
                <a:lnTo>
                  <a:pt x="34" y="184"/>
                </a:lnTo>
                <a:lnTo>
                  <a:pt x="30" y="193"/>
                </a:lnTo>
                <a:lnTo>
                  <a:pt x="26" y="205"/>
                </a:lnTo>
                <a:lnTo>
                  <a:pt x="15" y="207"/>
                </a:lnTo>
                <a:lnTo>
                  <a:pt x="14" y="195"/>
                </a:lnTo>
                <a:lnTo>
                  <a:pt x="8" y="186"/>
                </a:lnTo>
                <a:lnTo>
                  <a:pt x="8" y="175"/>
                </a:lnTo>
                <a:lnTo>
                  <a:pt x="0" y="174"/>
                </a:lnTo>
                <a:lnTo>
                  <a:pt x="28" y="112"/>
                </a:lnTo>
                <a:lnTo>
                  <a:pt x="82" y="68"/>
                </a:lnTo>
                <a:lnTo>
                  <a:pt x="94" y="19"/>
                </a:lnTo>
                <a:lnTo>
                  <a:pt x="142" y="4"/>
                </a:lnTo>
                <a:lnTo>
                  <a:pt x="167" y="0"/>
                </a:lnTo>
                <a:lnTo>
                  <a:pt x="184" y="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Freeform 46"/>
          <p:cNvSpPr/>
          <p:nvPr/>
        </p:nvSpPr>
        <p:spPr>
          <a:xfrm>
            <a:off x="3051720" y="1712520"/>
            <a:ext cx="677880" cy="572760"/>
          </a:xfrm>
          <a:custGeom>
            <a:avLst/>
            <a:gdLst>
              <a:gd name="textAreaLeft" fmla="*/ 0 w 677880"/>
              <a:gd name="textAreaRight" fmla="*/ 685800 w 677880"/>
              <a:gd name="textAreaTop" fmla="*/ 0 h 572760"/>
              <a:gd name="textAreaBottom" fmla="*/ 580680 h 572760"/>
            </a:gdLst>
            <a:ahLst/>
            <a:cxnLst/>
            <a:rect l="textAreaLeft" t="textAreaTop" r="textAreaRight" b="textAreaBottom"/>
            <a:pathLst>
              <a:path w="460" h="394">
                <a:moveTo>
                  <a:pt x="342" y="49"/>
                </a:moveTo>
                <a:lnTo>
                  <a:pt x="319" y="36"/>
                </a:lnTo>
                <a:lnTo>
                  <a:pt x="289" y="0"/>
                </a:lnTo>
                <a:lnTo>
                  <a:pt x="278" y="56"/>
                </a:lnTo>
                <a:lnTo>
                  <a:pt x="234" y="60"/>
                </a:lnTo>
                <a:lnTo>
                  <a:pt x="216" y="78"/>
                </a:lnTo>
                <a:lnTo>
                  <a:pt x="175" y="102"/>
                </a:lnTo>
                <a:lnTo>
                  <a:pt x="166" y="133"/>
                </a:lnTo>
                <a:lnTo>
                  <a:pt x="165" y="159"/>
                </a:lnTo>
                <a:lnTo>
                  <a:pt x="137" y="180"/>
                </a:lnTo>
                <a:lnTo>
                  <a:pt x="106" y="159"/>
                </a:lnTo>
                <a:lnTo>
                  <a:pt x="92" y="156"/>
                </a:lnTo>
                <a:lnTo>
                  <a:pt x="64" y="167"/>
                </a:lnTo>
                <a:lnTo>
                  <a:pt x="58" y="165"/>
                </a:lnTo>
                <a:lnTo>
                  <a:pt x="13" y="204"/>
                </a:lnTo>
                <a:lnTo>
                  <a:pt x="0" y="213"/>
                </a:lnTo>
                <a:lnTo>
                  <a:pt x="10" y="286"/>
                </a:lnTo>
                <a:lnTo>
                  <a:pt x="45" y="283"/>
                </a:lnTo>
                <a:lnTo>
                  <a:pt x="66" y="271"/>
                </a:lnTo>
                <a:lnTo>
                  <a:pt x="83" y="284"/>
                </a:lnTo>
                <a:lnTo>
                  <a:pt x="93" y="273"/>
                </a:lnTo>
                <a:lnTo>
                  <a:pt x="95" y="262"/>
                </a:lnTo>
                <a:lnTo>
                  <a:pt x="112" y="256"/>
                </a:lnTo>
                <a:lnTo>
                  <a:pt x="200" y="265"/>
                </a:lnTo>
                <a:lnTo>
                  <a:pt x="226" y="282"/>
                </a:lnTo>
                <a:lnTo>
                  <a:pt x="254" y="310"/>
                </a:lnTo>
                <a:lnTo>
                  <a:pt x="270" y="314"/>
                </a:lnTo>
                <a:lnTo>
                  <a:pt x="285" y="346"/>
                </a:lnTo>
                <a:lnTo>
                  <a:pt x="289" y="394"/>
                </a:lnTo>
                <a:lnTo>
                  <a:pt x="312" y="394"/>
                </a:lnTo>
                <a:lnTo>
                  <a:pt x="338" y="379"/>
                </a:lnTo>
                <a:lnTo>
                  <a:pt x="354" y="357"/>
                </a:lnTo>
                <a:lnTo>
                  <a:pt x="362" y="352"/>
                </a:lnTo>
                <a:lnTo>
                  <a:pt x="370" y="349"/>
                </a:lnTo>
                <a:lnTo>
                  <a:pt x="373" y="325"/>
                </a:lnTo>
                <a:lnTo>
                  <a:pt x="386" y="320"/>
                </a:lnTo>
                <a:lnTo>
                  <a:pt x="396" y="306"/>
                </a:lnTo>
                <a:lnTo>
                  <a:pt x="406" y="296"/>
                </a:lnTo>
                <a:lnTo>
                  <a:pt x="419" y="293"/>
                </a:lnTo>
                <a:lnTo>
                  <a:pt x="426" y="287"/>
                </a:lnTo>
                <a:lnTo>
                  <a:pt x="432" y="283"/>
                </a:lnTo>
                <a:lnTo>
                  <a:pt x="460" y="221"/>
                </a:lnTo>
                <a:lnTo>
                  <a:pt x="409" y="203"/>
                </a:lnTo>
                <a:lnTo>
                  <a:pt x="392" y="152"/>
                </a:lnTo>
                <a:lnTo>
                  <a:pt x="362" y="152"/>
                </a:lnTo>
                <a:lnTo>
                  <a:pt x="335" y="83"/>
                </a:lnTo>
                <a:lnTo>
                  <a:pt x="342" y="4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Freeform 47"/>
          <p:cNvSpPr/>
          <p:nvPr/>
        </p:nvSpPr>
        <p:spPr>
          <a:xfrm>
            <a:off x="3521160" y="2127960"/>
            <a:ext cx="593280" cy="775800"/>
          </a:xfrm>
          <a:custGeom>
            <a:avLst/>
            <a:gdLst>
              <a:gd name="textAreaLeft" fmla="*/ 0 w 593280"/>
              <a:gd name="textAreaRight" fmla="*/ 601200 w 593280"/>
              <a:gd name="textAreaTop" fmla="*/ 0 h 775800"/>
              <a:gd name="textAreaBottom" fmla="*/ 783720 h 775800"/>
            </a:gdLst>
            <a:ahLst/>
            <a:cxnLst/>
            <a:rect l="textAreaLeft" t="textAreaTop" r="textAreaRight" b="textAreaBottom"/>
            <a:pathLst>
              <a:path w="404" h="527">
                <a:moveTo>
                  <a:pt x="120" y="0"/>
                </a:moveTo>
                <a:lnTo>
                  <a:pt x="128" y="1"/>
                </a:lnTo>
                <a:lnTo>
                  <a:pt x="128" y="12"/>
                </a:lnTo>
                <a:lnTo>
                  <a:pt x="134" y="21"/>
                </a:lnTo>
                <a:lnTo>
                  <a:pt x="135" y="33"/>
                </a:lnTo>
                <a:lnTo>
                  <a:pt x="146" y="31"/>
                </a:lnTo>
                <a:lnTo>
                  <a:pt x="150" y="19"/>
                </a:lnTo>
                <a:lnTo>
                  <a:pt x="154" y="10"/>
                </a:lnTo>
                <a:lnTo>
                  <a:pt x="162" y="4"/>
                </a:lnTo>
                <a:lnTo>
                  <a:pt x="171" y="2"/>
                </a:lnTo>
                <a:lnTo>
                  <a:pt x="182" y="13"/>
                </a:lnTo>
                <a:lnTo>
                  <a:pt x="186" y="21"/>
                </a:lnTo>
                <a:lnTo>
                  <a:pt x="193" y="19"/>
                </a:lnTo>
                <a:lnTo>
                  <a:pt x="193" y="31"/>
                </a:lnTo>
                <a:lnTo>
                  <a:pt x="189" y="38"/>
                </a:lnTo>
                <a:lnTo>
                  <a:pt x="188" y="55"/>
                </a:lnTo>
                <a:lnTo>
                  <a:pt x="199" y="69"/>
                </a:lnTo>
                <a:lnTo>
                  <a:pt x="207" y="72"/>
                </a:lnTo>
                <a:lnTo>
                  <a:pt x="224" y="79"/>
                </a:lnTo>
                <a:lnTo>
                  <a:pt x="248" y="91"/>
                </a:lnTo>
                <a:lnTo>
                  <a:pt x="248" y="101"/>
                </a:lnTo>
                <a:lnTo>
                  <a:pt x="246" y="109"/>
                </a:lnTo>
                <a:lnTo>
                  <a:pt x="253" y="116"/>
                </a:lnTo>
                <a:lnTo>
                  <a:pt x="270" y="118"/>
                </a:lnTo>
                <a:lnTo>
                  <a:pt x="278" y="110"/>
                </a:lnTo>
                <a:lnTo>
                  <a:pt x="296" y="108"/>
                </a:lnTo>
                <a:lnTo>
                  <a:pt x="323" y="120"/>
                </a:lnTo>
                <a:lnTo>
                  <a:pt x="326" y="146"/>
                </a:lnTo>
                <a:lnTo>
                  <a:pt x="335" y="162"/>
                </a:lnTo>
                <a:lnTo>
                  <a:pt x="378" y="197"/>
                </a:lnTo>
                <a:lnTo>
                  <a:pt x="404" y="298"/>
                </a:lnTo>
                <a:lnTo>
                  <a:pt x="355" y="336"/>
                </a:lnTo>
                <a:lnTo>
                  <a:pt x="344" y="334"/>
                </a:lnTo>
                <a:lnTo>
                  <a:pt x="329" y="362"/>
                </a:lnTo>
                <a:lnTo>
                  <a:pt x="360" y="384"/>
                </a:lnTo>
                <a:lnTo>
                  <a:pt x="360" y="393"/>
                </a:lnTo>
                <a:lnTo>
                  <a:pt x="307" y="403"/>
                </a:lnTo>
                <a:lnTo>
                  <a:pt x="294" y="394"/>
                </a:lnTo>
                <a:lnTo>
                  <a:pt x="285" y="394"/>
                </a:lnTo>
                <a:lnTo>
                  <a:pt x="280" y="406"/>
                </a:lnTo>
                <a:lnTo>
                  <a:pt x="301" y="438"/>
                </a:lnTo>
                <a:lnTo>
                  <a:pt x="282" y="460"/>
                </a:lnTo>
                <a:lnTo>
                  <a:pt x="263" y="465"/>
                </a:lnTo>
                <a:lnTo>
                  <a:pt x="256" y="475"/>
                </a:lnTo>
                <a:lnTo>
                  <a:pt x="256" y="510"/>
                </a:lnTo>
                <a:lnTo>
                  <a:pt x="234" y="527"/>
                </a:lnTo>
                <a:lnTo>
                  <a:pt x="228" y="518"/>
                </a:lnTo>
                <a:lnTo>
                  <a:pt x="218" y="514"/>
                </a:lnTo>
                <a:lnTo>
                  <a:pt x="214" y="490"/>
                </a:lnTo>
                <a:lnTo>
                  <a:pt x="206" y="490"/>
                </a:lnTo>
                <a:lnTo>
                  <a:pt x="202" y="483"/>
                </a:lnTo>
                <a:lnTo>
                  <a:pt x="198" y="470"/>
                </a:lnTo>
                <a:lnTo>
                  <a:pt x="184" y="469"/>
                </a:lnTo>
                <a:lnTo>
                  <a:pt x="175" y="466"/>
                </a:lnTo>
                <a:lnTo>
                  <a:pt x="169" y="466"/>
                </a:lnTo>
                <a:lnTo>
                  <a:pt x="159" y="465"/>
                </a:lnTo>
                <a:lnTo>
                  <a:pt x="154" y="460"/>
                </a:lnTo>
                <a:lnTo>
                  <a:pt x="149" y="448"/>
                </a:lnTo>
                <a:lnTo>
                  <a:pt x="142" y="450"/>
                </a:lnTo>
                <a:lnTo>
                  <a:pt x="127" y="438"/>
                </a:lnTo>
                <a:lnTo>
                  <a:pt x="146" y="342"/>
                </a:lnTo>
                <a:lnTo>
                  <a:pt x="133" y="338"/>
                </a:lnTo>
                <a:lnTo>
                  <a:pt x="120" y="345"/>
                </a:lnTo>
                <a:lnTo>
                  <a:pt x="114" y="338"/>
                </a:lnTo>
                <a:lnTo>
                  <a:pt x="110" y="318"/>
                </a:lnTo>
                <a:lnTo>
                  <a:pt x="107" y="306"/>
                </a:lnTo>
                <a:lnTo>
                  <a:pt x="118" y="292"/>
                </a:lnTo>
                <a:lnTo>
                  <a:pt x="101" y="278"/>
                </a:lnTo>
                <a:lnTo>
                  <a:pt x="84" y="258"/>
                </a:lnTo>
                <a:lnTo>
                  <a:pt x="54" y="230"/>
                </a:lnTo>
                <a:lnTo>
                  <a:pt x="36" y="241"/>
                </a:lnTo>
                <a:lnTo>
                  <a:pt x="21" y="194"/>
                </a:lnTo>
                <a:lnTo>
                  <a:pt x="10" y="152"/>
                </a:lnTo>
                <a:lnTo>
                  <a:pt x="0" y="111"/>
                </a:lnTo>
                <a:lnTo>
                  <a:pt x="26" y="96"/>
                </a:lnTo>
                <a:lnTo>
                  <a:pt x="42" y="74"/>
                </a:lnTo>
                <a:lnTo>
                  <a:pt x="50" y="69"/>
                </a:lnTo>
                <a:lnTo>
                  <a:pt x="58" y="66"/>
                </a:lnTo>
                <a:lnTo>
                  <a:pt x="61" y="42"/>
                </a:lnTo>
                <a:lnTo>
                  <a:pt x="74" y="37"/>
                </a:lnTo>
                <a:lnTo>
                  <a:pt x="84" y="23"/>
                </a:lnTo>
                <a:lnTo>
                  <a:pt x="94" y="13"/>
                </a:lnTo>
                <a:lnTo>
                  <a:pt x="107" y="10"/>
                </a:lnTo>
                <a:lnTo>
                  <a:pt x="114" y="4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48" name="Freeform 48"/>
          <p:cNvSpPr/>
          <p:nvPr/>
        </p:nvSpPr>
        <p:spPr>
          <a:xfrm>
            <a:off x="3014640" y="1561320"/>
            <a:ext cx="477360" cy="289440"/>
          </a:xfrm>
          <a:custGeom>
            <a:avLst/>
            <a:gdLst>
              <a:gd name="textAreaLeft" fmla="*/ 0 w 477360"/>
              <a:gd name="textAreaRight" fmla="*/ 485280 w 477360"/>
              <a:gd name="textAreaTop" fmla="*/ 0 h 289440"/>
              <a:gd name="textAreaBottom" fmla="*/ 297360 h 289440"/>
            </a:gdLst>
            <a:ahLst/>
            <a:cxnLst/>
            <a:rect l="textAreaLeft" t="textAreaTop" r="textAreaRight" b="textAreaBottom"/>
            <a:pathLst>
              <a:path w="324" h="199">
                <a:moveTo>
                  <a:pt x="311" y="97"/>
                </a:moveTo>
                <a:lnTo>
                  <a:pt x="288" y="57"/>
                </a:lnTo>
                <a:lnTo>
                  <a:pt x="324" y="34"/>
                </a:lnTo>
                <a:lnTo>
                  <a:pt x="315" y="4"/>
                </a:lnTo>
                <a:lnTo>
                  <a:pt x="280" y="0"/>
                </a:lnTo>
                <a:lnTo>
                  <a:pt x="270" y="18"/>
                </a:lnTo>
                <a:lnTo>
                  <a:pt x="262" y="18"/>
                </a:lnTo>
                <a:lnTo>
                  <a:pt x="248" y="32"/>
                </a:lnTo>
                <a:lnTo>
                  <a:pt x="231" y="32"/>
                </a:lnTo>
                <a:lnTo>
                  <a:pt x="217" y="12"/>
                </a:lnTo>
                <a:lnTo>
                  <a:pt x="175" y="7"/>
                </a:lnTo>
                <a:lnTo>
                  <a:pt x="157" y="22"/>
                </a:lnTo>
                <a:lnTo>
                  <a:pt x="128" y="32"/>
                </a:lnTo>
                <a:lnTo>
                  <a:pt x="95" y="22"/>
                </a:lnTo>
                <a:lnTo>
                  <a:pt x="77" y="33"/>
                </a:lnTo>
                <a:lnTo>
                  <a:pt x="60" y="35"/>
                </a:lnTo>
                <a:lnTo>
                  <a:pt x="19" y="45"/>
                </a:lnTo>
                <a:lnTo>
                  <a:pt x="5" y="65"/>
                </a:lnTo>
                <a:lnTo>
                  <a:pt x="0" y="77"/>
                </a:lnTo>
                <a:lnTo>
                  <a:pt x="23" y="117"/>
                </a:lnTo>
                <a:lnTo>
                  <a:pt x="29" y="122"/>
                </a:lnTo>
                <a:lnTo>
                  <a:pt x="29" y="144"/>
                </a:lnTo>
                <a:lnTo>
                  <a:pt x="28" y="152"/>
                </a:lnTo>
                <a:lnTo>
                  <a:pt x="63" y="151"/>
                </a:lnTo>
                <a:lnTo>
                  <a:pt x="83" y="132"/>
                </a:lnTo>
                <a:lnTo>
                  <a:pt x="95" y="98"/>
                </a:lnTo>
                <a:lnTo>
                  <a:pt x="107" y="93"/>
                </a:lnTo>
                <a:lnTo>
                  <a:pt x="129" y="115"/>
                </a:lnTo>
                <a:lnTo>
                  <a:pt x="149" y="111"/>
                </a:lnTo>
                <a:lnTo>
                  <a:pt x="161" y="143"/>
                </a:lnTo>
                <a:lnTo>
                  <a:pt x="163" y="153"/>
                </a:lnTo>
                <a:lnTo>
                  <a:pt x="182" y="165"/>
                </a:lnTo>
                <a:lnTo>
                  <a:pt x="197" y="199"/>
                </a:lnTo>
                <a:lnTo>
                  <a:pt x="238" y="175"/>
                </a:lnTo>
                <a:lnTo>
                  <a:pt x="256" y="157"/>
                </a:lnTo>
                <a:lnTo>
                  <a:pt x="300" y="153"/>
                </a:lnTo>
                <a:lnTo>
                  <a:pt x="311" y="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Freeform 49"/>
          <p:cNvSpPr/>
          <p:nvPr/>
        </p:nvSpPr>
        <p:spPr>
          <a:xfrm>
            <a:off x="2893320" y="1703160"/>
            <a:ext cx="414000" cy="421560"/>
          </a:xfrm>
          <a:custGeom>
            <a:avLst/>
            <a:gdLst>
              <a:gd name="textAreaLeft" fmla="*/ 0 w 414000"/>
              <a:gd name="textAreaRight" fmla="*/ 421920 w 414000"/>
              <a:gd name="textAreaTop" fmla="*/ 0 h 421560"/>
              <a:gd name="textAreaBottom" fmla="*/ 429480 h 421560"/>
            </a:gdLst>
            <a:ahLst/>
            <a:cxnLst/>
            <a:rect l="textAreaLeft" t="textAreaTop" r="textAreaRight" b="textAreaBottom"/>
            <a:pathLst>
              <a:path w="280" h="292">
                <a:moveTo>
                  <a:pt x="115" y="290"/>
                </a:moveTo>
                <a:lnTo>
                  <a:pt x="105" y="217"/>
                </a:lnTo>
                <a:lnTo>
                  <a:pt x="118" y="208"/>
                </a:lnTo>
                <a:lnTo>
                  <a:pt x="163" y="169"/>
                </a:lnTo>
                <a:lnTo>
                  <a:pt x="169" y="171"/>
                </a:lnTo>
                <a:lnTo>
                  <a:pt x="197" y="160"/>
                </a:lnTo>
                <a:lnTo>
                  <a:pt x="211" y="163"/>
                </a:lnTo>
                <a:lnTo>
                  <a:pt x="242" y="184"/>
                </a:lnTo>
                <a:lnTo>
                  <a:pt x="270" y="163"/>
                </a:lnTo>
                <a:lnTo>
                  <a:pt x="271" y="137"/>
                </a:lnTo>
                <a:lnTo>
                  <a:pt x="280" y="106"/>
                </a:lnTo>
                <a:lnTo>
                  <a:pt x="265" y="72"/>
                </a:lnTo>
                <a:lnTo>
                  <a:pt x="246" y="60"/>
                </a:lnTo>
                <a:lnTo>
                  <a:pt x="244" y="50"/>
                </a:lnTo>
                <a:lnTo>
                  <a:pt x="232" y="18"/>
                </a:lnTo>
                <a:lnTo>
                  <a:pt x="212" y="22"/>
                </a:lnTo>
                <a:lnTo>
                  <a:pt x="190" y="0"/>
                </a:lnTo>
                <a:lnTo>
                  <a:pt x="178" y="5"/>
                </a:lnTo>
                <a:lnTo>
                  <a:pt x="166" y="39"/>
                </a:lnTo>
                <a:lnTo>
                  <a:pt x="146" y="58"/>
                </a:lnTo>
                <a:lnTo>
                  <a:pt x="111" y="59"/>
                </a:lnTo>
                <a:lnTo>
                  <a:pt x="109" y="79"/>
                </a:lnTo>
                <a:lnTo>
                  <a:pt x="102" y="86"/>
                </a:lnTo>
                <a:lnTo>
                  <a:pt x="78" y="108"/>
                </a:lnTo>
                <a:lnTo>
                  <a:pt x="80" y="114"/>
                </a:lnTo>
                <a:lnTo>
                  <a:pt x="65" y="131"/>
                </a:lnTo>
                <a:lnTo>
                  <a:pt x="55" y="124"/>
                </a:lnTo>
                <a:lnTo>
                  <a:pt x="28" y="124"/>
                </a:lnTo>
                <a:lnTo>
                  <a:pt x="23" y="136"/>
                </a:lnTo>
                <a:lnTo>
                  <a:pt x="10" y="147"/>
                </a:lnTo>
                <a:lnTo>
                  <a:pt x="8" y="174"/>
                </a:lnTo>
                <a:lnTo>
                  <a:pt x="0" y="189"/>
                </a:lnTo>
                <a:lnTo>
                  <a:pt x="10" y="197"/>
                </a:lnTo>
                <a:lnTo>
                  <a:pt x="14" y="212"/>
                </a:lnTo>
                <a:lnTo>
                  <a:pt x="20" y="214"/>
                </a:lnTo>
                <a:lnTo>
                  <a:pt x="23" y="233"/>
                </a:lnTo>
                <a:lnTo>
                  <a:pt x="48" y="208"/>
                </a:lnTo>
                <a:lnTo>
                  <a:pt x="52" y="212"/>
                </a:lnTo>
                <a:lnTo>
                  <a:pt x="60" y="256"/>
                </a:lnTo>
                <a:lnTo>
                  <a:pt x="78" y="278"/>
                </a:lnTo>
                <a:lnTo>
                  <a:pt x="83" y="292"/>
                </a:lnTo>
                <a:lnTo>
                  <a:pt x="115" y="2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Freeform 50"/>
          <p:cNvSpPr/>
          <p:nvPr/>
        </p:nvSpPr>
        <p:spPr>
          <a:xfrm>
            <a:off x="2624400" y="1981440"/>
            <a:ext cx="530280" cy="771120"/>
          </a:xfrm>
          <a:custGeom>
            <a:avLst/>
            <a:gdLst>
              <a:gd name="textAreaLeft" fmla="*/ 0 w 530280"/>
              <a:gd name="textAreaRight" fmla="*/ 538200 w 530280"/>
              <a:gd name="textAreaTop" fmla="*/ 0 h 771120"/>
              <a:gd name="textAreaBottom" fmla="*/ 779040 h 771120"/>
            </a:gdLst>
            <a:ahLst/>
            <a:cxnLst/>
            <a:rect l="textAreaLeft" t="textAreaTop" r="textAreaRight" b="textAreaBottom"/>
            <a:pathLst>
              <a:path w="359" h="520">
                <a:moveTo>
                  <a:pt x="252" y="474"/>
                </a:moveTo>
                <a:lnTo>
                  <a:pt x="280" y="431"/>
                </a:lnTo>
                <a:lnTo>
                  <a:pt x="301" y="439"/>
                </a:lnTo>
                <a:lnTo>
                  <a:pt x="323" y="437"/>
                </a:lnTo>
                <a:lnTo>
                  <a:pt x="328" y="432"/>
                </a:lnTo>
                <a:lnTo>
                  <a:pt x="323" y="400"/>
                </a:lnTo>
                <a:lnTo>
                  <a:pt x="327" y="387"/>
                </a:lnTo>
                <a:lnTo>
                  <a:pt x="323" y="375"/>
                </a:lnTo>
                <a:lnTo>
                  <a:pt x="316" y="364"/>
                </a:lnTo>
                <a:lnTo>
                  <a:pt x="307" y="340"/>
                </a:lnTo>
                <a:lnTo>
                  <a:pt x="313" y="333"/>
                </a:lnTo>
                <a:lnTo>
                  <a:pt x="343" y="325"/>
                </a:lnTo>
                <a:lnTo>
                  <a:pt x="346" y="316"/>
                </a:lnTo>
                <a:lnTo>
                  <a:pt x="338" y="290"/>
                </a:lnTo>
                <a:lnTo>
                  <a:pt x="354" y="268"/>
                </a:lnTo>
                <a:lnTo>
                  <a:pt x="359" y="252"/>
                </a:lnTo>
                <a:lnTo>
                  <a:pt x="335" y="253"/>
                </a:lnTo>
                <a:lnTo>
                  <a:pt x="313" y="260"/>
                </a:lnTo>
                <a:lnTo>
                  <a:pt x="307" y="253"/>
                </a:lnTo>
                <a:lnTo>
                  <a:pt x="298" y="215"/>
                </a:lnTo>
                <a:lnTo>
                  <a:pt x="283" y="189"/>
                </a:lnTo>
                <a:lnTo>
                  <a:pt x="295" y="174"/>
                </a:lnTo>
                <a:lnTo>
                  <a:pt x="293" y="159"/>
                </a:lnTo>
                <a:lnTo>
                  <a:pt x="271" y="147"/>
                </a:lnTo>
                <a:lnTo>
                  <a:pt x="264" y="103"/>
                </a:lnTo>
                <a:lnTo>
                  <a:pt x="259" y="89"/>
                </a:lnTo>
                <a:lnTo>
                  <a:pt x="241" y="67"/>
                </a:lnTo>
                <a:lnTo>
                  <a:pt x="233" y="23"/>
                </a:lnTo>
                <a:lnTo>
                  <a:pt x="229" y="19"/>
                </a:lnTo>
                <a:lnTo>
                  <a:pt x="204" y="44"/>
                </a:lnTo>
                <a:lnTo>
                  <a:pt x="201" y="25"/>
                </a:lnTo>
                <a:lnTo>
                  <a:pt x="195" y="23"/>
                </a:lnTo>
                <a:lnTo>
                  <a:pt x="191" y="8"/>
                </a:lnTo>
                <a:lnTo>
                  <a:pt x="181" y="0"/>
                </a:lnTo>
                <a:lnTo>
                  <a:pt x="156" y="35"/>
                </a:lnTo>
                <a:lnTo>
                  <a:pt x="162" y="55"/>
                </a:lnTo>
                <a:lnTo>
                  <a:pt x="159" y="67"/>
                </a:lnTo>
                <a:lnTo>
                  <a:pt x="146" y="77"/>
                </a:lnTo>
                <a:lnTo>
                  <a:pt x="139" y="120"/>
                </a:lnTo>
                <a:lnTo>
                  <a:pt x="104" y="135"/>
                </a:lnTo>
                <a:lnTo>
                  <a:pt x="74" y="129"/>
                </a:lnTo>
                <a:lnTo>
                  <a:pt x="41" y="137"/>
                </a:lnTo>
                <a:lnTo>
                  <a:pt x="23" y="169"/>
                </a:lnTo>
                <a:lnTo>
                  <a:pt x="3" y="171"/>
                </a:lnTo>
                <a:lnTo>
                  <a:pt x="0" y="174"/>
                </a:lnTo>
                <a:lnTo>
                  <a:pt x="11" y="189"/>
                </a:lnTo>
                <a:lnTo>
                  <a:pt x="8" y="205"/>
                </a:lnTo>
                <a:lnTo>
                  <a:pt x="34" y="244"/>
                </a:lnTo>
                <a:lnTo>
                  <a:pt x="27" y="270"/>
                </a:lnTo>
                <a:lnTo>
                  <a:pt x="73" y="292"/>
                </a:lnTo>
                <a:lnTo>
                  <a:pt x="79" y="312"/>
                </a:lnTo>
                <a:lnTo>
                  <a:pt x="75" y="382"/>
                </a:lnTo>
                <a:lnTo>
                  <a:pt x="91" y="400"/>
                </a:lnTo>
                <a:lnTo>
                  <a:pt x="115" y="401"/>
                </a:lnTo>
                <a:lnTo>
                  <a:pt x="127" y="427"/>
                </a:lnTo>
                <a:lnTo>
                  <a:pt x="135" y="505"/>
                </a:lnTo>
                <a:lnTo>
                  <a:pt x="152" y="520"/>
                </a:lnTo>
                <a:lnTo>
                  <a:pt x="170" y="491"/>
                </a:lnTo>
                <a:lnTo>
                  <a:pt x="202" y="501"/>
                </a:lnTo>
                <a:lnTo>
                  <a:pt x="252" y="4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Freeform 51"/>
          <p:cNvSpPr/>
          <p:nvPr/>
        </p:nvSpPr>
        <p:spPr>
          <a:xfrm>
            <a:off x="2434320" y="2363760"/>
            <a:ext cx="382320" cy="388440"/>
          </a:xfrm>
          <a:custGeom>
            <a:avLst/>
            <a:gdLst>
              <a:gd name="textAreaLeft" fmla="*/ 0 w 382320"/>
              <a:gd name="textAreaRight" fmla="*/ 390240 w 382320"/>
              <a:gd name="textAreaTop" fmla="*/ 0 h 388440"/>
              <a:gd name="textAreaBottom" fmla="*/ 396360 h 388440"/>
            </a:gdLst>
            <a:ahLst/>
            <a:cxnLst/>
            <a:rect l="textAreaLeft" t="textAreaTop" r="textAreaRight" b="textAreaBottom"/>
            <a:pathLst>
              <a:path w="260" h="264">
                <a:moveTo>
                  <a:pt x="117" y="262"/>
                </a:moveTo>
                <a:lnTo>
                  <a:pt x="102" y="246"/>
                </a:lnTo>
                <a:lnTo>
                  <a:pt x="96" y="232"/>
                </a:lnTo>
                <a:lnTo>
                  <a:pt x="96" y="210"/>
                </a:lnTo>
                <a:lnTo>
                  <a:pt x="84" y="206"/>
                </a:lnTo>
                <a:lnTo>
                  <a:pt x="74" y="184"/>
                </a:lnTo>
                <a:lnTo>
                  <a:pt x="96" y="181"/>
                </a:lnTo>
                <a:lnTo>
                  <a:pt x="77" y="162"/>
                </a:lnTo>
                <a:lnTo>
                  <a:pt x="79" y="156"/>
                </a:lnTo>
                <a:lnTo>
                  <a:pt x="92" y="159"/>
                </a:lnTo>
                <a:lnTo>
                  <a:pt x="92" y="152"/>
                </a:lnTo>
                <a:lnTo>
                  <a:pt x="82" y="144"/>
                </a:lnTo>
                <a:lnTo>
                  <a:pt x="68" y="147"/>
                </a:lnTo>
                <a:lnTo>
                  <a:pt x="48" y="136"/>
                </a:lnTo>
                <a:lnTo>
                  <a:pt x="59" y="121"/>
                </a:lnTo>
                <a:lnTo>
                  <a:pt x="60" y="106"/>
                </a:lnTo>
                <a:lnTo>
                  <a:pt x="66" y="97"/>
                </a:lnTo>
                <a:lnTo>
                  <a:pt x="65" y="90"/>
                </a:lnTo>
                <a:lnTo>
                  <a:pt x="15" y="62"/>
                </a:lnTo>
                <a:lnTo>
                  <a:pt x="0" y="55"/>
                </a:lnTo>
                <a:lnTo>
                  <a:pt x="4" y="52"/>
                </a:lnTo>
                <a:lnTo>
                  <a:pt x="19" y="56"/>
                </a:lnTo>
                <a:lnTo>
                  <a:pt x="45" y="74"/>
                </a:lnTo>
                <a:lnTo>
                  <a:pt x="79" y="79"/>
                </a:lnTo>
                <a:lnTo>
                  <a:pt x="85" y="66"/>
                </a:lnTo>
                <a:lnTo>
                  <a:pt x="97" y="67"/>
                </a:lnTo>
                <a:lnTo>
                  <a:pt x="99" y="62"/>
                </a:lnTo>
                <a:lnTo>
                  <a:pt x="119" y="41"/>
                </a:lnTo>
                <a:lnTo>
                  <a:pt x="114" y="29"/>
                </a:lnTo>
                <a:lnTo>
                  <a:pt x="114" y="2"/>
                </a:lnTo>
                <a:lnTo>
                  <a:pt x="120" y="0"/>
                </a:lnTo>
                <a:lnTo>
                  <a:pt x="139" y="10"/>
                </a:lnTo>
                <a:lnTo>
                  <a:pt x="152" y="12"/>
                </a:lnTo>
                <a:lnTo>
                  <a:pt x="198" y="34"/>
                </a:lnTo>
                <a:lnTo>
                  <a:pt x="204" y="54"/>
                </a:lnTo>
                <a:lnTo>
                  <a:pt x="200" y="124"/>
                </a:lnTo>
                <a:lnTo>
                  <a:pt x="216" y="142"/>
                </a:lnTo>
                <a:lnTo>
                  <a:pt x="240" y="143"/>
                </a:lnTo>
                <a:lnTo>
                  <a:pt x="252" y="169"/>
                </a:lnTo>
                <a:lnTo>
                  <a:pt x="260" y="247"/>
                </a:lnTo>
                <a:lnTo>
                  <a:pt x="183" y="264"/>
                </a:lnTo>
                <a:lnTo>
                  <a:pt x="140" y="234"/>
                </a:lnTo>
                <a:lnTo>
                  <a:pt x="117" y="2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Freeform 52"/>
          <p:cNvSpPr/>
          <p:nvPr/>
        </p:nvSpPr>
        <p:spPr>
          <a:xfrm>
            <a:off x="2608560" y="2689560"/>
            <a:ext cx="387720" cy="317880"/>
          </a:xfrm>
          <a:custGeom>
            <a:avLst/>
            <a:gdLst>
              <a:gd name="textAreaLeft" fmla="*/ 0 w 387720"/>
              <a:gd name="textAreaRight" fmla="*/ 395640 w 387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263" h="222">
                <a:moveTo>
                  <a:pt x="143" y="31"/>
                </a:moveTo>
                <a:lnTo>
                  <a:pt x="66" y="48"/>
                </a:lnTo>
                <a:lnTo>
                  <a:pt x="23" y="18"/>
                </a:lnTo>
                <a:lnTo>
                  <a:pt x="0" y="46"/>
                </a:lnTo>
                <a:lnTo>
                  <a:pt x="55" y="58"/>
                </a:lnTo>
                <a:lnTo>
                  <a:pt x="52" y="83"/>
                </a:lnTo>
                <a:lnTo>
                  <a:pt x="82" y="109"/>
                </a:lnTo>
                <a:lnTo>
                  <a:pt x="93" y="126"/>
                </a:lnTo>
                <a:lnTo>
                  <a:pt x="135" y="168"/>
                </a:lnTo>
                <a:lnTo>
                  <a:pt x="139" y="188"/>
                </a:lnTo>
                <a:lnTo>
                  <a:pt x="134" y="198"/>
                </a:lnTo>
                <a:lnTo>
                  <a:pt x="137" y="206"/>
                </a:lnTo>
                <a:lnTo>
                  <a:pt x="143" y="209"/>
                </a:lnTo>
                <a:lnTo>
                  <a:pt x="171" y="214"/>
                </a:lnTo>
                <a:lnTo>
                  <a:pt x="183" y="222"/>
                </a:lnTo>
                <a:lnTo>
                  <a:pt x="185" y="217"/>
                </a:lnTo>
                <a:lnTo>
                  <a:pt x="161" y="195"/>
                </a:lnTo>
                <a:lnTo>
                  <a:pt x="159" y="185"/>
                </a:lnTo>
                <a:lnTo>
                  <a:pt x="179" y="170"/>
                </a:lnTo>
                <a:lnTo>
                  <a:pt x="174" y="154"/>
                </a:lnTo>
                <a:lnTo>
                  <a:pt x="176" y="133"/>
                </a:lnTo>
                <a:lnTo>
                  <a:pt x="219" y="110"/>
                </a:lnTo>
                <a:lnTo>
                  <a:pt x="231" y="74"/>
                </a:lnTo>
                <a:lnTo>
                  <a:pt x="263" y="55"/>
                </a:lnTo>
                <a:lnTo>
                  <a:pt x="263" y="38"/>
                </a:lnTo>
                <a:lnTo>
                  <a:pt x="260" y="0"/>
                </a:lnTo>
                <a:lnTo>
                  <a:pt x="210" y="27"/>
                </a:lnTo>
                <a:lnTo>
                  <a:pt x="178" y="17"/>
                </a:lnTo>
                <a:lnTo>
                  <a:pt x="160" y="46"/>
                </a:lnTo>
                <a:lnTo>
                  <a:pt x="143" y="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Freeform 53"/>
          <p:cNvSpPr/>
          <p:nvPr/>
        </p:nvSpPr>
        <p:spPr>
          <a:xfrm>
            <a:off x="3014640" y="2085480"/>
            <a:ext cx="509040" cy="275400"/>
          </a:xfrm>
          <a:custGeom>
            <a:avLst/>
            <a:gdLst>
              <a:gd name="textAreaLeft" fmla="*/ 0 w 509040"/>
              <a:gd name="textAreaRight" fmla="*/ 516960 w 509040"/>
              <a:gd name="textAreaTop" fmla="*/ 0 h 275400"/>
              <a:gd name="textAreaBottom" fmla="*/ 283320 h 275400"/>
            </a:gdLst>
            <a:ahLst/>
            <a:cxnLst/>
            <a:rect l="textAreaLeft" t="textAreaTop" r="textAreaRight" b="textAreaBottom"/>
            <a:pathLst>
              <a:path w="344" h="189">
                <a:moveTo>
                  <a:pt x="95" y="181"/>
                </a:moveTo>
                <a:lnTo>
                  <a:pt x="107" y="173"/>
                </a:lnTo>
                <a:lnTo>
                  <a:pt x="120" y="173"/>
                </a:lnTo>
                <a:lnTo>
                  <a:pt x="128" y="177"/>
                </a:lnTo>
                <a:lnTo>
                  <a:pt x="141" y="188"/>
                </a:lnTo>
                <a:lnTo>
                  <a:pt x="148" y="185"/>
                </a:lnTo>
                <a:lnTo>
                  <a:pt x="155" y="181"/>
                </a:lnTo>
                <a:lnTo>
                  <a:pt x="163" y="183"/>
                </a:lnTo>
                <a:lnTo>
                  <a:pt x="163" y="174"/>
                </a:lnTo>
                <a:lnTo>
                  <a:pt x="167" y="161"/>
                </a:lnTo>
                <a:lnTo>
                  <a:pt x="191" y="162"/>
                </a:lnTo>
                <a:lnTo>
                  <a:pt x="199" y="158"/>
                </a:lnTo>
                <a:lnTo>
                  <a:pt x="216" y="162"/>
                </a:lnTo>
                <a:lnTo>
                  <a:pt x="233" y="170"/>
                </a:lnTo>
                <a:lnTo>
                  <a:pt x="251" y="181"/>
                </a:lnTo>
                <a:lnTo>
                  <a:pt x="258" y="177"/>
                </a:lnTo>
                <a:lnTo>
                  <a:pt x="266" y="179"/>
                </a:lnTo>
                <a:lnTo>
                  <a:pt x="277" y="183"/>
                </a:lnTo>
                <a:lnTo>
                  <a:pt x="288" y="183"/>
                </a:lnTo>
                <a:lnTo>
                  <a:pt x="306" y="185"/>
                </a:lnTo>
                <a:lnTo>
                  <a:pt x="320" y="180"/>
                </a:lnTo>
                <a:lnTo>
                  <a:pt x="329" y="182"/>
                </a:lnTo>
                <a:lnTo>
                  <a:pt x="344" y="179"/>
                </a:lnTo>
                <a:lnTo>
                  <a:pt x="334" y="138"/>
                </a:lnTo>
                <a:lnTo>
                  <a:pt x="311" y="138"/>
                </a:lnTo>
                <a:lnTo>
                  <a:pt x="307" y="90"/>
                </a:lnTo>
                <a:lnTo>
                  <a:pt x="292" y="58"/>
                </a:lnTo>
                <a:lnTo>
                  <a:pt x="276" y="54"/>
                </a:lnTo>
                <a:lnTo>
                  <a:pt x="248" y="26"/>
                </a:lnTo>
                <a:lnTo>
                  <a:pt x="222" y="9"/>
                </a:lnTo>
                <a:lnTo>
                  <a:pt x="134" y="0"/>
                </a:lnTo>
                <a:lnTo>
                  <a:pt x="117" y="6"/>
                </a:lnTo>
                <a:lnTo>
                  <a:pt x="115" y="17"/>
                </a:lnTo>
                <a:lnTo>
                  <a:pt x="105" y="28"/>
                </a:lnTo>
                <a:lnTo>
                  <a:pt x="88" y="15"/>
                </a:lnTo>
                <a:lnTo>
                  <a:pt x="67" y="27"/>
                </a:lnTo>
                <a:lnTo>
                  <a:pt x="32" y="30"/>
                </a:lnTo>
                <a:lnTo>
                  <a:pt x="0" y="32"/>
                </a:lnTo>
                <a:lnTo>
                  <a:pt x="7" y="76"/>
                </a:lnTo>
                <a:lnTo>
                  <a:pt x="29" y="88"/>
                </a:lnTo>
                <a:lnTo>
                  <a:pt x="31" y="103"/>
                </a:lnTo>
                <a:lnTo>
                  <a:pt x="19" y="118"/>
                </a:lnTo>
                <a:lnTo>
                  <a:pt x="34" y="144"/>
                </a:lnTo>
                <a:lnTo>
                  <a:pt x="43" y="182"/>
                </a:lnTo>
                <a:lnTo>
                  <a:pt x="49" y="189"/>
                </a:lnTo>
                <a:lnTo>
                  <a:pt x="71" y="182"/>
                </a:lnTo>
                <a:lnTo>
                  <a:pt x="95" y="1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Freeform 54"/>
          <p:cNvSpPr/>
          <p:nvPr/>
        </p:nvSpPr>
        <p:spPr>
          <a:xfrm>
            <a:off x="3072600" y="2321280"/>
            <a:ext cx="609120" cy="416880"/>
          </a:xfrm>
          <a:custGeom>
            <a:avLst/>
            <a:gdLst>
              <a:gd name="textAreaLeft" fmla="*/ 0 w 609120"/>
              <a:gd name="textAreaRight" fmla="*/ 617040 w 6091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415" h="283">
                <a:moveTo>
                  <a:pt x="0" y="210"/>
                </a:moveTo>
                <a:lnTo>
                  <a:pt x="22" y="208"/>
                </a:lnTo>
                <a:lnTo>
                  <a:pt x="27" y="203"/>
                </a:lnTo>
                <a:lnTo>
                  <a:pt x="22" y="171"/>
                </a:lnTo>
                <a:lnTo>
                  <a:pt x="26" y="158"/>
                </a:lnTo>
                <a:lnTo>
                  <a:pt x="22" y="146"/>
                </a:lnTo>
                <a:lnTo>
                  <a:pt x="15" y="135"/>
                </a:lnTo>
                <a:lnTo>
                  <a:pt x="6" y="111"/>
                </a:lnTo>
                <a:lnTo>
                  <a:pt x="12" y="104"/>
                </a:lnTo>
                <a:lnTo>
                  <a:pt x="42" y="96"/>
                </a:lnTo>
                <a:lnTo>
                  <a:pt x="45" y="87"/>
                </a:lnTo>
                <a:lnTo>
                  <a:pt x="37" y="61"/>
                </a:lnTo>
                <a:lnTo>
                  <a:pt x="53" y="39"/>
                </a:lnTo>
                <a:lnTo>
                  <a:pt x="58" y="23"/>
                </a:lnTo>
                <a:lnTo>
                  <a:pt x="70" y="15"/>
                </a:lnTo>
                <a:lnTo>
                  <a:pt x="83" y="15"/>
                </a:lnTo>
                <a:lnTo>
                  <a:pt x="91" y="19"/>
                </a:lnTo>
                <a:lnTo>
                  <a:pt x="104" y="30"/>
                </a:lnTo>
                <a:lnTo>
                  <a:pt x="111" y="27"/>
                </a:lnTo>
                <a:lnTo>
                  <a:pt x="118" y="23"/>
                </a:lnTo>
                <a:lnTo>
                  <a:pt x="126" y="25"/>
                </a:lnTo>
                <a:lnTo>
                  <a:pt x="126" y="16"/>
                </a:lnTo>
                <a:lnTo>
                  <a:pt x="130" y="3"/>
                </a:lnTo>
                <a:lnTo>
                  <a:pt x="154" y="4"/>
                </a:lnTo>
                <a:lnTo>
                  <a:pt x="162" y="0"/>
                </a:lnTo>
                <a:lnTo>
                  <a:pt x="179" y="4"/>
                </a:lnTo>
                <a:lnTo>
                  <a:pt x="196" y="12"/>
                </a:lnTo>
                <a:lnTo>
                  <a:pt x="214" y="23"/>
                </a:lnTo>
                <a:lnTo>
                  <a:pt x="221" y="19"/>
                </a:lnTo>
                <a:lnTo>
                  <a:pt x="229" y="21"/>
                </a:lnTo>
                <a:lnTo>
                  <a:pt x="240" y="25"/>
                </a:lnTo>
                <a:lnTo>
                  <a:pt x="251" y="25"/>
                </a:lnTo>
                <a:lnTo>
                  <a:pt x="269" y="27"/>
                </a:lnTo>
                <a:lnTo>
                  <a:pt x="283" y="22"/>
                </a:lnTo>
                <a:lnTo>
                  <a:pt x="292" y="24"/>
                </a:lnTo>
                <a:lnTo>
                  <a:pt x="307" y="21"/>
                </a:lnTo>
                <a:lnTo>
                  <a:pt x="318" y="63"/>
                </a:lnTo>
                <a:lnTo>
                  <a:pt x="333" y="110"/>
                </a:lnTo>
                <a:lnTo>
                  <a:pt x="351" y="99"/>
                </a:lnTo>
                <a:lnTo>
                  <a:pt x="381" y="127"/>
                </a:lnTo>
                <a:lnTo>
                  <a:pt x="398" y="147"/>
                </a:lnTo>
                <a:lnTo>
                  <a:pt x="415" y="161"/>
                </a:lnTo>
                <a:lnTo>
                  <a:pt x="404" y="175"/>
                </a:lnTo>
                <a:lnTo>
                  <a:pt x="407" y="187"/>
                </a:lnTo>
                <a:lnTo>
                  <a:pt x="387" y="183"/>
                </a:lnTo>
                <a:lnTo>
                  <a:pt x="355" y="191"/>
                </a:lnTo>
                <a:lnTo>
                  <a:pt x="340" y="179"/>
                </a:lnTo>
                <a:lnTo>
                  <a:pt x="284" y="195"/>
                </a:lnTo>
                <a:lnTo>
                  <a:pt x="260" y="235"/>
                </a:lnTo>
                <a:lnTo>
                  <a:pt x="245" y="238"/>
                </a:lnTo>
                <a:lnTo>
                  <a:pt x="233" y="223"/>
                </a:lnTo>
                <a:lnTo>
                  <a:pt x="185" y="242"/>
                </a:lnTo>
                <a:lnTo>
                  <a:pt x="151" y="275"/>
                </a:lnTo>
                <a:lnTo>
                  <a:pt x="127" y="249"/>
                </a:lnTo>
                <a:lnTo>
                  <a:pt x="104" y="283"/>
                </a:lnTo>
                <a:lnTo>
                  <a:pt x="57" y="265"/>
                </a:lnTo>
                <a:lnTo>
                  <a:pt x="0" y="216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5" name="Freeform 55"/>
          <p:cNvSpPr/>
          <p:nvPr/>
        </p:nvSpPr>
        <p:spPr>
          <a:xfrm>
            <a:off x="3193920" y="2585880"/>
            <a:ext cx="530280" cy="383760"/>
          </a:xfrm>
          <a:custGeom>
            <a:avLst/>
            <a:gdLst>
              <a:gd name="textAreaLeft" fmla="*/ 0 w 530280"/>
              <a:gd name="textAreaRight" fmla="*/ 538200 w 530280"/>
              <a:gd name="textAreaTop" fmla="*/ 0 h 383760"/>
              <a:gd name="textAreaBottom" fmla="*/ 391680 h 383760"/>
            </a:gdLst>
            <a:ahLst/>
            <a:cxnLst/>
            <a:rect l="textAreaLeft" t="textAreaTop" r="textAreaRight" b="textAreaBottom"/>
            <a:pathLst>
              <a:path w="358" h="261">
                <a:moveTo>
                  <a:pt x="322" y="8"/>
                </a:moveTo>
                <a:lnTo>
                  <a:pt x="302" y="4"/>
                </a:lnTo>
                <a:lnTo>
                  <a:pt x="270" y="12"/>
                </a:lnTo>
                <a:lnTo>
                  <a:pt x="255" y="0"/>
                </a:lnTo>
                <a:lnTo>
                  <a:pt x="199" y="16"/>
                </a:lnTo>
                <a:lnTo>
                  <a:pt x="175" y="56"/>
                </a:lnTo>
                <a:lnTo>
                  <a:pt x="160" y="59"/>
                </a:lnTo>
                <a:lnTo>
                  <a:pt x="148" y="44"/>
                </a:lnTo>
                <a:lnTo>
                  <a:pt x="100" y="63"/>
                </a:lnTo>
                <a:lnTo>
                  <a:pt x="66" y="96"/>
                </a:lnTo>
                <a:lnTo>
                  <a:pt x="42" y="70"/>
                </a:lnTo>
                <a:lnTo>
                  <a:pt x="19" y="104"/>
                </a:lnTo>
                <a:lnTo>
                  <a:pt x="29" y="128"/>
                </a:lnTo>
                <a:lnTo>
                  <a:pt x="19" y="143"/>
                </a:lnTo>
                <a:lnTo>
                  <a:pt x="0" y="168"/>
                </a:lnTo>
                <a:lnTo>
                  <a:pt x="3" y="184"/>
                </a:lnTo>
                <a:lnTo>
                  <a:pt x="28" y="180"/>
                </a:lnTo>
                <a:lnTo>
                  <a:pt x="44" y="172"/>
                </a:lnTo>
                <a:lnTo>
                  <a:pt x="50" y="161"/>
                </a:lnTo>
                <a:lnTo>
                  <a:pt x="57" y="151"/>
                </a:lnTo>
                <a:lnTo>
                  <a:pt x="61" y="163"/>
                </a:lnTo>
                <a:lnTo>
                  <a:pt x="70" y="151"/>
                </a:lnTo>
                <a:lnTo>
                  <a:pt x="85" y="159"/>
                </a:lnTo>
                <a:lnTo>
                  <a:pt x="97" y="148"/>
                </a:lnTo>
                <a:lnTo>
                  <a:pt x="105" y="146"/>
                </a:lnTo>
                <a:lnTo>
                  <a:pt x="113" y="142"/>
                </a:lnTo>
                <a:lnTo>
                  <a:pt x="114" y="132"/>
                </a:lnTo>
                <a:lnTo>
                  <a:pt x="122" y="128"/>
                </a:lnTo>
                <a:lnTo>
                  <a:pt x="136" y="129"/>
                </a:lnTo>
                <a:lnTo>
                  <a:pt x="146" y="133"/>
                </a:lnTo>
                <a:lnTo>
                  <a:pt x="156" y="136"/>
                </a:lnTo>
                <a:lnTo>
                  <a:pt x="165" y="140"/>
                </a:lnTo>
                <a:lnTo>
                  <a:pt x="163" y="147"/>
                </a:lnTo>
                <a:lnTo>
                  <a:pt x="161" y="156"/>
                </a:lnTo>
                <a:lnTo>
                  <a:pt x="170" y="168"/>
                </a:lnTo>
                <a:lnTo>
                  <a:pt x="179" y="173"/>
                </a:lnTo>
                <a:lnTo>
                  <a:pt x="184" y="168"/>
                </a:lnTo>
                <a:lnTo>
                  <a:pt x="192" y="170"/>
                </a:lnTo>
                <a:lnTo>
                  <a:pt x="201" y="180"/>
                </a:lnTo>
                <a:lnTo>
                  <a:pt x="209" y="182"/>
                </a:lnTo>
                <a:lnTo>
                  <a:pt x="222" y="195"/>
                </a:lnTo>
                <a:lnTo>
                  <a:pt x="218" y="216"/>
                </a:lnTo>
                <a:lnTo>
                  <a:pt x="230" y="220"/>
                </a:lnTo>
                <a:lnTo>
                  <a:pt x="232" y="236"/>
                </a:lnTo>
                <a:lnTo>
                  <a:pt x="234" y="242"/>
                </a:lnTo>
                <a:lnTo>
                  <a:pt x="237" y="253"/>
                </a:lnTo>
                <a:lnTo>
                  <a:pt x="246" y="253"/>
                </a:lnTo>
                <a:lnTo>
                  <a:pt x="254" y="254"/>
                </a:lnTo>
                <a:lnTo>
                  <a:pt x="263" y="258"/>
                </a:lnTo>
                <a:lnTo>
                  <a:pt x="274" y="261"/>
                </a:lnTo>
                <a:lnTo>
                  <a:pt x="284" y="256"/>
                </a:lnTo>
                <a:lnTo>
                  <a:pt x="291" y="256"/>
                </a:lnTo>
                <a:lnTo>
                  <a:pt x="318" y="240"/>
                </a:lnTo>
                <a:lnTo>
                  <a:pt x="334" y="234"/>
                </a:lnTo>
                <a:lnTo>
                  <a:pt x="334" y="224"/>
                </a:lnTo>
                <a:lnTo>
                  <a:pt x="325" y="220"/>
                </a:lnTo>
                <a:lnTo>
                  <a:pt x="314" y="203"/>
                </a:lnTo>
                <a:lnTo>
                  <a:pt x="314" y="188"/>
                </a:lnTo>
                <a:lnTo>
                  <a:pt x="322" y="178"/>
                </a:lnTo>
                <a:lnTo>
                  <a:pt x="335" y="169"/>
                </a:lnTo>
                <a:lnTo>
                  <a:pt x="341" y="151"/>
                </a:lnTo>
                <a:lnTo>
                  <a:pt x="347" y="146"/>
                </a:lnTo>
                <a:lnTo>
                  <a:pt x="354" y="140"/>
                </a:lnTo>
                <a:lnTo>
                  <a:pt x="339" y="128"/>
                </a:lnTo>
                <a:lnTo>
                  <a:pt x="358" y="32"/>
                </a:lnTo>
                <a:lnTo>
                  <a:pt x="345" y="28"/>
                </a:lnTo>
                <a:lnTo>
                  <a:pt x="332" y="35"/>
                </a:lnTo>
                <a:lnTo>
                  <a:pt x="326" y="28"/>
                </a:lnTo>
                <a:lnTo>
                  <a:pt x="322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6" name="Freeform 56"/>
          <p:cNvSpPr/>
          <p:nvPr/>
        </p:nvSpPr>
        <p:spPr>
          <a:xfrm>
            <a:off x="2872080" y="2623680"/>
            <a:ext cx="366480" cy="351000"/>
          </a:xfrm>
          <a:custGeom>
            <a:avLst/>
            <a:gdLst>
              <a:gd name="textAreaLeft" fmla="*/ 0 w 366480"/>
              <a:gd name="textAreaRight" fmla="*/ 374400 w 366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249" h="241">
                <a:moveTo>
                  <a:pt x="0" y="197"/>
                </a:moveTo>
                <a:lnTo>
                  <a:pt x="2" y="176"/>
                </a:lnTo>
                <a:lnTo>
                  <a:pt x="45" y="153"/>
                </a:lnTo>
                <a:lnTo>
                  <a:pt x="57" y="117"/>
                </a:lnTo>
                <a:lnTo>
                  <a:pt x="89" y="98"/>
                </a:lnTo>
                <a:lnTo>
                  <a:pt x="89" y="81"/>
                </a:lnTo>
                <a:lnTo>
                  <a:pt x="86" y="43"/>
                </a:lnTo>
                <a:lnTo>
                  <a:pt x="114" y="0"/>
                </a:lnTo>
                <a:lnTo>
                  <a:pt x="135" y="8"/>
                </a:lnTo>
                <a:lnTo>
                  <a:pt x="135" y="14"/>
                </a:lnTo>
                <a:lnTo>
                  <a:pt x="192" y="63"/>
                </a:lnTo>
                <a:lnTo>
                  <a:pt x="239" y="81"/>
                </a:lnTo>
                <a:lnTo>
                  <a:pt x="249" y="105"/>
                </a:lnTo>
                <a:lnTo>
                  <a:pt x="239" y="120"/>
                </a:lnTo>
                <a:lnTo>
                  <a:pt x="220" y="145"/>
                </a:lnTo>
                <a:lnTo>
                  <a:pt x="223" y="161"/>
                </a:lnTo>
                <a:lnTo>
                  <a:pt x="192" y="188"/>
                </a:lnTo>
                <a:lnTo>
                  <a:pt x="165" y="185"/>
                </a:lnTo>
                <a:lnTo>
                  <a:pt x="121" y="188"/>
                </a:lnTo>
                <a:lnTo>
                  <a:pt x="109" y="198"/>
                </a:lnTo>
                <a:lnTo>
                  <a:pt x="105" y="228"/>
                </a:lnTo>
                <a:lnTo>
                  <a:pt x="90" y="235"/>
                </a:lnTo>
                <a:lnTo>
                  <a:pt x="92" y="240"/>
                </a:lnTo>
                <a:lnTo>
                  <a:pt x="73" y="241"/>
                </a:lnTo>
                <a:lnTo>
                  <a:pt x="61" y="231"/>
                </a:lnTo>
                <a:lnTo>
                  <a:pt x="38" y="208"/>
                </a:lnTo>
                <a:lnTo>
                  <a:pt x="29" y="217"/>
                </a:lnTo>
                <a:lnTo>
                  <a:pt x="29" y="224"/>
                </a:lnTo>
                <a:lnTo>
                  <a:pt x="48" y="233"/>
                </a:lnTo>
                <a:lnTo>
                  <a:pt x="46" y="238"/>
                </a:lnTo>
                <a:lnTo>
                  <a:pt x="28" y="228"/>
                </a:lnTo>
                <a:lnTo>
                  <a:pt x="20" y="228"/>
                </a:lnTo>
                <a:lnTo>
                  <a:pt x="17" y="209"/>
                </a:lnTo>
                <a:lnTo>
                  <a:pt x="12" y="188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Freeform 57"/>
          <p:cNvSpPr/>
          <p:nvPr/>
        </p:nvSpPr>
        <p:spPr>
          <a:xfrm>
            <a:off x="3225600" y="2783880"/>
            <a:ext cx="313920" cy="435960"/>
          </a:xfrm>
          <a:custGeom>
            <a:avLst/>
            <a:gdLst>
              <a:gd name="textAreaLeft" fmla="*/ 0 w 313920"/>
              <a:gd name="textAreaRight" fmla="*/ 321840 w 31392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217" h="300">
                <a:moveTo>
                  <a:pt x="11" y="52"/>
                </a:moveTo>
                <a:lnTo>
                  <a:pt x="27" y="44"/>
                </a:lnTo>
                <a:lnTo>
                  <a:pt x="33" y="33"/>
                </a:lnTo>
                <a:lnTo>
                  <a:pt x="40" y="23"/>
                </a:lnTo>
                <a:lnTo>
                  <a:pt x="44" y="35"/>
                </a:lnTo>
                <a:lnTo>
                  <a:pt x="53" y="23"/>
                </a:lnTo>
                <a:lnTo>
                  <a:pt x="68" y="31"/>
                </a:lnTo>
                <a:lnTo>
                  <a:pt x="80" y="20"/>
                </a:lnTo>
                <a:lnTo>
                  <a:pt x="88" y="18"/>
                </a:lnTo>
                <a:lnTo>
                  <a:pt x="96" y="14"/>
                </a:lnTo>
                <a:lnTo>
                  <a:pt x="97" y="4"/>
                </a:lnTo>
                <a:lnTo>
                  <a:pt x="105" y="0"/>
                </a:lnTo>
                <a:lnTo>
                  <a:pt x="119" y="1"/>
                </a:lnTo>
                <a:lnTo>
                  <a:pt x="129" y="5"/>
                </a:lnTo>
                <a:lnTo>
                  <a:pt x="139" y="8"/>
                </a:lnTo>
                <a:lnTo>
                  <a:pt x="148" y="12"/>
                </a:lnTo>
                <a:lnTo>
                  <a:pt x="146" y="19"/>
                </a:lnTo>
                <a:lnTo>
                  <a:pt x="144" y="28"/>
                </a:lnTo>
                <a:lnTo>
                  <a:pt x="153" y="40"/>
                </a:lnTo>
                <a:lnTo>
                  <a:pt x="162" y="45"/>
                </a:lnTo>
                <a:lnTo>
                  <a:pt x="167" y="40"/>
                </a:lnTo>
                <a:lnTo>
                  <a:pt x="175" y="42"/>
                </a:lnTo>
                <a:lnTo>
                  <a:pt x="184" y="52"/>
                </a:lnTo>
                <a:lnTo>
                  <a:pt x="192" y="54"/>
                </a:lnTo>
                <a:lnTo>
                  <a:pt x="205" y="67"/>
                </a:lnTo>
                <a:lnTo>
                  <a:pt x="201" y="88"/>
                </a:lnTo>
                <a:lnTo>
                  <a:pt x="213" y="92"/>
                </a:lnTo>
                <a:lnTo>
                  <a:pt x="215" y="108"/>
                </a:lnTo>
                <a:lnTo>
                  <a:pt x="217" y="114"/>
                </a:lnTo>
                <a:lnTo>
                  <a:pt x="181" y="140"/>
                </a:lnTo>
                <a:lnTo>
                  <a:pt x="182" y="188"/>
                </a:lnTo>
                <a:lnTo>
                  <a:pt x="209" y="227"/>
                </a:lnTo>
                <a:lnTo>
                  <a:pt x="217" y="259"/>
                </a:lnTo>
                <a:lnTo>
                  <a:pt x="209" y="276"/>
                </a:lnTo>
                <a:lnTo>
                  <a:pt x="185" y="273"/>
                </a:lnTo>
                <a:lnTo>
                  <a:pt x="169" y="300"/>
                </a:lnTo>
                <a:lnTo>
                  <a:pt x="154" y="300"/>
                </a:lnTo>
                <a:lnTo>
                  <a:pt x="148" y="290"/>
                </a:lnTo>
                <a:lnTo>
                  <a:pt x="92" y="286"/>
                </a:lnTo>
                <a:lnTo>
                  <a:pt x="73" y="267"/>
                </a:lnTo>
                <a:lnTo>
                  <a:pt x="73" y="223"/>
                </a:lnTo>
                <a:lnTo>
                  <a:pt x="92" y="212"/>
                </a:lnTo>
                <a:lnTo>
                  <a:pt x="84" y="201"/>
                </a:lnTo>
                <a:lnTo>
                  <a:pt x="52" y="186"/>
                </a:lnTo>
                <a:lnTo>
                  <a:pt x="36" y="162"/>
                </a:lnTo>
                <a:lnTo>
                  <a:pt x="8" y="145"/>
                </a:lnTo>
                <a:lnTo>
                  <a:pt x="0" y="128"/>
                </a:lnTo>
                <a:lnTo>
                  <a:pt x="21" y="95"/>
                </a:lnTo>
                <a:lnTo>
                  <a:pt x="11" y="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8" name="Freeform 58"/>
          <p:cNvSpPr/>
          <p:nvPr/>
        </p:nvSpPr>
        <p:spPr>
          <a:xfrm>
            <a:off x="3481200" y="2794250"/>
            <a:ext cx="846720" cy="563400"/>
          </a:xfrm>
          <a:custGeom>
            <a:avLst/>
            <a:gdLst>
              <a:gd name="textAreaLeft" fmla="*/ 0 w 846720"/>
              <a:gd name="textAreaRight" fmla="*/ 854640 w 84672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569" h="386">
                <a:moveTo>
                  <a:pt x="64" y="258"/>
                </a:moveTo>
                <a:lnTo>
                  <a:pt x="92" y="274"/>
                </a:lnTo>
                <a:lnTo>
                  <a:pt x="139" y="256"/>
                </a:lnTo>
                <a:lnTo>
                  <a:pt x="164" y="242"/>
                </a:lnTo>
                <a:lnTo>
                  <a:pt x="173" y="256"/>
                </a:lnTo>
                <a:lnTo>
                  <a:pt x="173" y="267"/>
                </a:lnTo>
                <a:lnTo>
                  <a:pt x="219" y="284"/>
                </a:lnTo>
                <a:lnTo>
                  <a:pt x="264" y="333"/>
                </a:lnTo>
                <a:lnTo>
                  <a:pt x="257" y="350"/>
                </a:lnTo>
                <a:lnTo>
                  <a:pt x="289" y="375"/>
                </a:lnTo>
                <a:lnTo>
                  <a:pt x="361" y="342"/>
                </a:lnTo>
                <a:lnTo>
                  <a:pt x="409" y="366"/>
                </a:lnTo>
                <a:lnTo>
                  <a:pt x="441" y="370"/>
                </a:lnTo>
                <a:lnTo>
                  <a:pt x="477" y="357"/>
                </a:lnTo>
                <a:lnTo>
                  <a:pt x="504" y="386"/>
                </a:lnTo>
                <a:lnTo>
                  <a:pt x="554" y="365"/>
                </a:lnTo>
                <a:lnTo>
                  <a:pt x="569" y="344"/>
                </a:lnTo>
                <a:lnTo>
                  <a:pt x="551" y="326"/>
                </a:lnTo>
                <a:lnTo>
                  <a:pt x="536" y="328"/>
                </a:lnTo>
                <a:lnTo>
                  <a:pt x="516" y="311"/>
                </a:lnTo>
                <a:lnTo>
                  <a:pt x="506" y="312"/>
                </a:lnTo>
                <a:lnTo>
                  <a:pt x="509" y="326"/>
                </a:lnTo>
                <a:lnTo>
                  <a:pt x="478" y="335"/>
                </a:lnTo>
                <a:lnTo>
                  <a:pt x="464" y="305"/>
                </a:lnTo>
                <a:lnTo>
                  <a:pt x="463" y="286"/>
                </a:lnTo>
                <a:lnTo>
                  <a:pt x="449" y="275"/>
                </a:lnTo>
                <a:lnTo>
                  <a:pt x="429" y="277"/>
                </a:lnTo>
                <a:lnTo>
                  <a:pt x="403" y="263"/>
                </a:lnTo>
                <a:lnTo>
                  <a:pt x="388" y="270"/>
                </a:lnTo>
                <a:lnTo>
                  <a:pt x="377" y="260"/>
                </a:lnTo>
                <a:lnTo>
                  <a:pt x="352" y="260"/>
                </a:lnTo>
                <a:lnTo>
                  <a:pt x="321" y="225"/>
                </a:lnTo>
                <a:lnTo>
                  <a:pt x="291" y="232"/>
                </a:lnTo>
                <a:lnTo>
                  <a:pt x="282" y="229"/>
                </a:lnTo>
                <a:lnTo>
                  <a:pt x="279" y="234"/>
                </a:lnTo>
                <a:lnTo>
                  <a:pt x="268" y="229"/>
                </a:lnTo>
                <a:lnTo>
                  <a:pt x="272" y="220"/>
                </a:lnTo>
                <a:lnTo>
                  <a:pt x="256" y="213"/>
                </a:lnTo>
                <a:lnTo>
                  <a:pt x="259" y="205"/>
                </a:lnTo>
                <a:lnTo>
                  <a:pt x="264" y="206"/>
                </a:lnTo>
                <a:lnTo>
                  <a:pt x="296" y="193"/>
                </a:lnTo>
                <a:lnTo>
                  <a:pt x="306" y="202"/>
                </a:lnTo>
                <a:lnTo>
                  <a:pt x="328" y="205"/>
                </a:lnTo>
                <a:lnTo>
                  <a:pt x="339" y="211"/>
                </a:lnTo>
                <a:lnTo>
                  <a:pt x="376" y="200"/>
                </a:lnTo>
                <a:lnTo>
                  <a:pt x="383" y="188"/>
                </a:lnTo>
                <a:lnTo>
                  <a:pt x="406" y="190"/>
                </a:lnTo>
                <a:lnTo>
                  <a:pt x="420" y="178"/>
                </a:lnTo>
                <a:lnTo>
                  <a:pt x="440" y="175"/>
                </a:lnTo>
                <a:lnTo>
                  <a:pt x="452" y="148"/>
                </a:lnTo>
                <a:lnTo>
                  <a:pt x="457" y="146"/>
                </a:lnTo>
                <a:lnTo>
                  <a:pt x="420" y="150"/>
                </a:lnTo>
                <a:lnTo>
                  <a:pt x="404" y="146"/>
                </a:lnTo>
                <a:lnTo>
                  <a:pt x="391" y="138"/>
                </a:lnTo>
                <a:lnTo>
                  <a:pt x="365" y="136"/>
                </a:lnTo>
                <a:lnTo>
                  <a:pt x="344" y="134"/>
                </a:lnTo>
                <a:lnTo>
                  <a:pt x="339" y="128"/>
                </a:lnTo>
                <a:lnTo>
                  <a:pt x="330" y="122"/>
                </a:lnTo>
                <a:lnTo>
                  <a:pt x="309" y="109"/>
                </a:lnTo>
                <a:lnTo>
                  <a:pt x="298" y="113"/>
                </a:lnTo>
                <a:lnTo>
                  <a:pt x="273" y="113"/>
                </a:lnTo>
                <a:lnTo>
                  <a:pt x="248" y="102"/>
                </a:lnTo>
                <a:lnTo>
                  <a:pt x="244" y="94"/>
                </a:lnTo>
                <a:lnTo>
                  <a:pt x="248" y="79"/>
                </a:lnTo>
                <a:lnTo>
                  <a:pt x="242" y="70"/>
                </a:lnTo>
                <a:lnTo>
                  <a:pt x="232" y="66"/>
                </a:lnTo>
                <a:lnTo>
                  <a:pt x="228" y="42"/>
                </a:lnTo>
                <a:lnTo>
                  <a:pt x="220" y="42"/>
                </a:lnTo>
                <a:lnTo>
                  <a:pt x="216" y="35"/>
                </a:lnTo>
                <a:lnTo>
                  <a:pt x="212" y="22"/>
                </a:lnTo>
                <a:lnTo>
                  <a:pt x="198" y="21"/>
                </a:lnTo>
                <a:lnTo>
                  <a:pt x="189" y="18"/>
                </a:lnTo>
                <a:lnTo>
                  <a:pt x="183" y="18"/>
                </a:lnTo>
                <a:lnTo>
                  <a:pt x="173" y="17"/>
                </a:lnTo>
                <a:lnTo>
                  <a:pt x="168" y="12"/>
                </a:lnTo>
                <a:lnTo>
                  <a:pt x="163" y="0"/>
                </a:lnTo>
                <a:lnTo>
                  <a:pt x="156" y="2"/>
                </a:lnTo>
                <a:lnTo>
                  <a:pt x="149" y="8"/>
                </a:lnTo>
                <a:lnTo>
                  <a:pt x="143" y="13"/>
                </a:lnTo>
                <a:lnTo>
                  <a:pt x="137" y="31"/>
                </a:lnTo>
                <a:lnTo>
                  <a:pt x="124" y="40"/>
                </a:lnTo>
                <a:lnTo>
                  <a:pt x="116" y="50"/>
                </a:lnTo>
                <a:lnTo>
                  <a:pt x="116" y="65"/>
                </a:lnTo>
                <a:lnTo>
                  <a:pt x="127" y="82"/>
                </a:lnTo>
                <a:lnTo>
                  <a:pt x="136" y="86"/>
                </a:lnTo>
                <a:lnTo>
                  <a:pt x="136" y="96"/>
                </a:lnTo>
                <a:lnTo>
                  <a:pt x="120" y="102"/>
                </a:lnTo>
                <a:lnTo>
                  <a:pt x="93" y="118"/>
                </a:lnTo>
                <a:lnTo>
                  <a:pt x="86" y="118"/>
                </a:lnTo>
                <a:lnTo>
                  <a:pt x="76" y="123"/>
                </a:lnTo>
                <a:lnTo>
                  <a:pt x="65" y="120"/>
                </a:lnTo>
                <a:lnTo>
                  <a:pt x="56" y="116"/>
                </a:lnTo>
                <a:lnTo>
                  <a:pt x="48" y="115"/>
                </a:lnTo>
                <a:lnTo>
                  <a:pt x="39" y="115"/>
                </a:lnTo>
                <a:lnTo>
                  <a:pt x="36" y="104"/>
                </a:lnTo>
                <a:lnTo>
                  <a:pt x="0" y="130"/>
                </a:lnTo>
                <a:lnTo>
                  <a:pt x="1" y="178"/>
                </a:lnTo>
                <a:lnTo>
                  <a:pt x="28" y="217"/>
                </a:lnTo>
                <a:lnTo>
                  <a:pt x="36" y="249"/>
                </a:lnTo>
                <a:lnTo>
                  <a:pt x="64" y="2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59" name="Freeform 59"/>
          <p:cNvSpPr/>
          <p:nvPr/>
        </p:nvSpPr>
        <p:spPr>
          <a:xfrm>
            <a:off x="3853440" y="3298680"/>
            <a:ext cx="672480" cy="351000"/>
          </a:xfrm>
          <a:custGeom>
            <a:avLst/>
            <a:gdLst>
              <a:gd name="textAreaLeft" fmla="*/ 0 w 672480"/>
              <a:gd name="textAreaRight" fmla="*/ 680400 w 672480"/>
              <a:gd name="textAreaTop" fmla="*/ 0 h 351000"/>
              <a:gd name="textAreaBottom" fmla="*/ 358920 h 351000"/>
            </a:gdLst>
            <a:ahLst/>
            <a:cxnLst/>
            <a:rect l="textAreaLeft" t="textAreaTop" r="textAreaRight" b="textAreaBottom"/>
            <a:pathLst>
              <a:path w="452" h="240">
                <a:moveTo>
                  <a:pt x="17" y="8"/>
                </a:moveTo>
                <a:lnTo>
                  <a:pt x="49" y="33"/>
                </a:lnTo>
                <a:lnTo>
                  <a:pt x="121" y="0"/>
                </a:lnTo>
                <a:lnTo>
                  <a:pt x="169" y="24"/>
                </a:lnTo>
                <a:lnTo>
                  <a:pt x="201" y="28"/>
                </a:lnTo>
                <a:lnTo>
                  <a:pt x="237" y="15"/>
                </a:lnTo>
                <a:lnTo>
                  <a:pt x="264" y="44"/>
                </a:lnTo>
                <a:lnTo>
                  <a:pt x="314" y="23"/>
                </a:lnTo>
                <a:lnTo>
                  <a:pt x="328" y="36"/>
                </a:lnTo>
                <a:lnTo>
                  <a:pt x="343" y="46"/>
                </a:lnTo>
                <a:lnTo>
                  <a:pt x="338" y="50"/>
                </a:lnTo>
                <a:lnTo>
                  <a:pt x="311" y="56"/>
                </a:lnTo>
                <a:lnTo>
                  <a:pt x="329" y="61"/>
                </a:lnTo>
                <a:lnTo>
                  <a:pt x="352" y="53"/>
                </a:lnTo>
                <a:lnTo>
                  <a:pt x="358" y="58"/>
                </a:lnTo>
                <a:lnTo>
                  <a:pt x="376" y="61"/>
                </a:lnTo>
                <a:lnTo>
                  <a:pt x="396" y="72"/>
                </a:lnTo>
                <a:lnTo>
                  <a:pt x="411" y="55"/>
                </a:lnTo>
                <a:lnTo>
                  <a:pt x="418" y="61"/>
                </a:lnTo>
                <a:lnTo>
                  <a:pt x="429" y="76"/>
                </a:lnTo>
                <a:lnTo>
                  <a:pt x="421" y="85"/>
                </a:lnTo>
                <a:lnTo>
                  <a:pt x="433" y="95"/>
                </a:lnTo>
                <a:lnTo>
                  <a:pt x="433" y="100"/>
                </a:lnTo>
                <a:lnTo>
                  <a:pt x="444" y="113"/>
                </a:lnTo>
                <a:lnTo>
                  <a:pt x="446" y="127"/>
                </a:lnTo>
                <a:lnTo>
                  <a:pt x="452" y="133"/>
                </a:lnTo>
                <a:lnTo>
                  <a:pt x="444" y="192"/>
                </a:lnTo>
                <a:lnTo>
                  <a:pt x="444" y="220"/>
                </a:lnTo>
                <a:lnTo>
                  <a:pt x="432" y="230"/>
                </a:lnTo>
                <a:lnTo>
                  <a:pt x="393" y="240"/>
                </a:lnTo>
                <a:lnTo>
                  <a:pt x="370" y="213"/>
                </a:lnTo>
                <a:lnTo>
                  <a:pt x="347" y="193"/>
                </a:lnTo>
                <a:lnTo>
                  <a:pt x="344" y="181"/>
                </a:lnTo>
                <a:lnTo>
                  <a:pt x="322" y="181"/>
                </a:lnTo>
                <a:lnTo>
                  <a:pt x="316" y="197"/>
                </a:lnTo>
                <a:lnTo>
                  <a:pt x="316" y="217"/>
                </a:lnTo>
                <a:lnTo>
                  <a:pt x="304" y="228"/>
                </a:lnTo>
                <a:lnTo>
                  <a:pt x="279" y="219"/>
                </a:lnTo>
                <a:lnTo>
                  <a:pt x="278" y="235"/>
                </a:lnTo>
                <a:lnTo>
                  <a:pt x="254" y="227"/>
                </a:lnTo>
                <a:lnTo>
                  <a:pt x="244" y="227"/>
                </a:lnTo>
                <a:lnTo>
                  <a:pt x="240" y="213"/>
                </a:lnTo>
                <a:lnTo>
                  <a:pt x="231" y="216"/>
                </a:lnTo>
                <a:lnTo>
                  <a:pt x="222" y="225"/>
                </a:lnTo>
                <a:lnTo>
                  <a:pt x="209" y="223"/>
                </a:lnTo>
                <a:lnTo>
                  <a:pt x="208" y="210"/>
                </a:lnTo>
                <a:lnTo>
                  <a:pt x="166" y="200"/>
                </a:lnTo>
                <a:lnTo>
                  <a:pt x="161" y="205"/>
                </a:lnTo>
                <a:lnTo>
                  <a:pt x="174" y="207"/>
                </a:lnTo>
                <a:lnTo>
                  <a:pt x="177" y="212"/>
                </a:lnTo>
                <a:lnTo>
                  <a:pt x="152" y="212"/>
                </a:lnTo>
                <a:lnTo>
                  <a:pt x="151" y="197"/>
                </a:lnTo>
                <a:lnTo>
                  <a:pt x="104" y="188"/>
                </a:lnTo>
                <a:lnTo>
                  <a:pt x="101" y="184"/>
                </a:lnTo>
                <a:lnTo>
                  <a:pt x="111" y="173"/>
                </a:lnTo>
                <a:lnTo>
                  <a:pt x="108" y="165"/>
                </a:lnTo>
                <a:lnTo>
                  <a:pt x="99" y="165"/>
                </a:lnTo>
                <a:lnTo>
                  <a:pt x="69" y="144"/>
                </a:lnTo>
                <a:lnTo>
                  <a:pt x="69" y="120"/>
                </a:lnTo>
                <a:lnTo>
                  <a:pt x="62" y="113"/>
                </a:lnTo>
                <a:lnTo>
                  <a:pt x="54" y="116"/>
                </a:lnTo>
                <a:lnTo>
                  <a:pt x="25" y="82"/>
                </a:lnTo>
                <a:lnTo>
                  <a:pt x="0" y="18"/>
                </a:lnTo>
                <a:lnTo>
                  <a:pt x="17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0" name="Freeform 60"/>
          <p:cNvSpPr/>
          <p:nvPr/>
        </p:nvSpPr>
        <p:spPr>
          <a:xfrm>
            <a:off x="3700440" y="3652560"/>
            <a:ext cx="540720" cy="317880"/>
          </a:xfrm>
          <a:custGeom>
            <a:avLst/>
            <a:gdLst>
              <a:gd name="textAreaLeft" fmla="*/ 0 w 540720"/>
              <a:gd name="textAreaRight" fmla="*/ 548640 w 540720"/>
              <a:gd name="textAreaTop" fmla="*/ 0 h 317880"/>
              <a:gd name="textAreaBottom" fmla="*/ 325800 h 317880"/>
            </a:gdLst>
            <a:ahLst/>
            <a:cxnLst/>
            <a:rect l="textAreaLeft" t="textAreaTop" r="textAreaRight" b="textAreaBottom"/>
            <a:pathLst>
              <a:path w="369" h="221">
                <a:moveTo>
                  <a:pt x="58" y="167"/>
                </a:moveTo>
                <a:lnTo>
                  <a:pt x="4" y="144"/>
                </a:lnTo>
                <a:lnTo>
                  <a:pt x="0" y="85"/>
                </a:lnTo>
                <a:lnTo>
                  <a:pt x="34" y="64"/>
                </a:lnTo>
                <a:lnTo>
                  <a:pt x="48" y="55"/>
                </a:lnTo>
                <a:lnTo>
                  <a:pt x="65" y="0"/>
                </a:lnTo>
                <a:lnTo>
                  <a:pt x="91" y="5"/>
                </a:lnTo>
                <a:lnTo>
                  <a:pt x="110" y="10"/>
                </a:lnTo>
                <a:lnTo>
                  <a:pt x="171" y="42"/>
                </a:lnTo>
                <a:lnTo>
                  <a:pt x="186" y="54"/>
                </a:lnTo>
                <a:lnTo>
                  <a:pt x="200" y="65"/>
                </a:lnTo>
                <a:lnTo>
                  <a:pt x="210" y="72"/>
                </a:lnTo>
                <a:lnTo>
                  <a:pt x="222" y="89"/>
                </a:lnTo>
                <a:lnTo>
                  <a:pt x="240" y="101"/>
                </a:lnTo>
                <a:lnTo>
                  <a:pt x="277" y="103"/>
                </a:lnTo>
                <a:lnTo>
                  <a:pt x="290" y="84"/>
                </a:lnTo>
                <a:lnTo>
                  <a:pt x="270" y="69"/>
                </a:lnTo>
                <a:lnTo>
                  <a:pt x="255" y="65"/>
                </a:lnTo>
                <a:lnTo>
                  <a:pt x="255" y="59"/>
                </a:lnTo>
                <a:lnTo>
                  <a:pt x="240" y="58"/>
                </a:lnTo>
                <a:lnTo>
                  <a:pt x="243" y="55"/>
                </a:lnTo>
                <a:lnTo>
                  <a:pt x="261" y="45"/>
                </a:lnTo>
                <a:lnTo>
                  <a:pt x="290" y="33"/>
                </a:lnTo>
                <a:lnTo>
                  <a:pt x="302" y="44"/>
                </a:lnTo>
                <a:lnTo>
                  <a:pt x="331" y="43"/>
                </a:lnTo>
                <a:lnTo>
                  <a:pt x="332" y="49"/>
                </a:lnTo>
                <a:lnTo>
                  <a:pt x="336" y="65"/>
                </a:lnTo>
                <a:lnTo>
                  <a:pt x="335" y="93"/>
                </a:lnTo>
                <a:lnTo>
                  <a:pt x="354" y="109"/>
                </a:lnTo>
                <a:lnTo>
                  <a:pt x="338" y="118"/>
                </a:lnTo>
                <a:lnTo>
                  <a:pt x="322" y="116"/>
                </a:lnTo>
                <a:lnTo>
                  <a:pt x="307" y="115"/>
                </a:lnTo>
                <a:lnTo>
                  <a:pt x="306" y="125"/>
                </a:lnTo>
                <a:lnTo>
                  <a:pt x="299" y="130"/>
                </a:lnTo>
                <a:lnTo>
                  <a:pt x="299" y="139"/>
                </a:lnTo>
                <a:lnTo>
                  <a:pt x="307" y="153"/>
                </a:lnTo>
                <a:lnTo>
                  <a:pt x="343" y="151"/>
                </a:lnTo>
                <a:lnTo>
                  <a:pt x="367" y="172"/>
                </a:lnTo>
                <a:lnTo>
                  <a:pt x="369" y="185"/>
                </a:lnTo>
                <a:lnTo>
                  <a:pt x="360" y="193"/>
                </a:lnTo>
                <a:lnTo>
                  <a:pt x="346" y="193"/>
                </a:lnTo>
                <a:lnTo>
                  <a:pt x="346" y="202"/>
                </a:lnTo>
                <a:lnTo>
                  <a:pt x="283" y="221"/>
                </a:lnTo>
                <a:lnTo>
                  <a:pt x="255" y="192"/>
                </a:lnTo>
                <a:lnTo>
                  <a:pt x="206" y="205"/>
                </a:lnTo>
                <a:lnTo>
                  <a:pt x="182" y="179"/>
                </a:lnTo>
                <a:lnTo>
                  <a:pt x="129" y="172"/>
                </a:lnTo>
                <a:lnTo>
                  <a:pt x="105" y="146"/>
                </a:lnTo>
                <a:lnTo>
                  <a:pt x="58" y="1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1" name="Freeform 61"/>
          <p:cNvSpPr/>
          <p:nvPr/>
        </p:nvSpPr>
        <p:spPr>
          <a:xfrm>
            <a:off x="3779640" y="3869640"/>
            <a:ext cx="677880" cy="412200"/>
          </a:xfrm>
          <a:custGeom>
            <a:avLst/>
            <a:gdLst>
              <a:gd name="textAreaLeft" fmla="*/ 0 w 677880"/>
              <a:gd name="textAreaRight" fmla="*/ 685800 w 677880"/>
              <a:gd name="textAreaTop" fmla="*/ 0 h 412200"/>
              <a:gd name="textAreaBottom" fmla="*/ 420120 h 412200"/>
            </a:gdLst>
            <a:ahLst/>
            <a:cxnLst/>
            <a:rect l="textAreaLeft" t="textAreaTop" r="textAreaRight" b="textAreaBottom"/>
            <a:pathLst>
              <a:path w="452" h="285">
                <a:moveTo>
                  <a:pt x="0" y="21"/>
                </a:moveTo>
                <a:lnTo>
                  <a:pt x="47" y="0"/>
                </a:lnTo>
                <a:lnTo>
                  <a:pt x="71" y="26"/>
                </a:lnTo>
                <a:lnTo>
                  <a:pt x="124" y="33"/>
                </a:lnTo>
                <a:lnTo>
                  <a:pt x="148" y="59"/>
                </a:lnTo>
                <a:lnTo>
                  <a:pt x="197" y="46"/>
                </a:lnTo>
                <a:lnTo>
                  <a:pt x="225" y="75"/>
                </a:lnTo>
                <a:lnTo>
                  <a:pt x="288" y="56"/>
                </a:lnTo>
                <a:lnTo>
                  <a:pt x="288" y="63"/>
                </a:lnTo>
                <a:lnTo>
                  <a:pt x="308" y="72"/>
                </a:lnTo>
                <a:lnTo>
                  <a:pt x="306" y="75"/>
                </a:lnTo>
                <a:lnTo>
                  <a:pt x="305" y="123"/>
                </a:lnTo>
                <a:lnTo>
                  <a:pt x="318" y="130"/>
                </a:lnTo>
                <a:lnTo>
                  <a:pt x="313" y="138"/>
                </a:lnTo>
                <a:lnTo>
                  <a:pt x="315" y="147"/>
                </a:lnTo>
                <a:lnTo>
                  <a:pt x="340" y="156"/>
                </a:lnTo>
                <a:lnTo>
                  <a:pt x="358" y="176"/>
                </a:lnTo>
                <a:lnTo>
                  <a:pt x="388" y="199"/>
                </a:lnTo>
                <a:lnTo>
                  <a:pt x="420" y="205"/>
                </a:lnTo>
                <a:lnTo>
                  <a:pt x="444" y="205"/>
                </a:lnTo>
                <a:lnTo>
                  <a:pt x="452" y="210"/>
                </a:lnTo>
                <a:lnTo>
                  <a:pt x="433" y="218"/>
                </a:lnTo>
                <a:lnTo>
                  <a:pt x="420" y="223"/>
                </a:lnTo>
                <a:lnTo>
                  <a:pt x="397" y="228"/>
                </a:lnTo>
                <a:lnTo>
                  <a:pt x="364" y="227"/>
                </a:lnTo>
                <a:lnTo>
                  <a:pt x="352" y="233"/>
                </a:lnTo>
                <a:lnTo>
                  <a:pt x="344" y="231"/>
                </a:lnTo>
                <a:lnTo>
                  <a:pt x="329" y="241"/>
                </a:lnTo>
                <a:lnTo>
                  <a:pt x="326" y="243"/>
                </a:lnTo>
                <a:lnTo>
                  <a:pt x="339" y="248"/>
                </a:lnTo>
                <a:lnTo>
                  <a:pt x="341" y="255"/>
                </a:lnTo>
                <a:lnTo>
                  <a:pt x="311" y="265"/>
                </a:lnTo>
                <a:lnTo>
                  <a:pt x="312" y="285"/>
                </a:lnTo>
                <a:lnTo>
                  <a:pt x="300" y="285"/>
                </a:lnTo>
                <a:lnTo>
                  <a:pt x="279" y="258"/>
                </a:lnTo>
                <a:lnTo>
                  <a:pt x="267" y="255"/>
                </a:lnTo>
                <a:lnTo>
                  <a:pt x="267" y="235"/>
                </a:lnTo>
                <a:lnTo>
                  <a:pt x="277" y="233"/>
                </a:lnTo>
                <a:lnTo>
                  <a:pt x="283" y="220"/>
                </a:lnTo>
                <a:lnTo>
                  <a:pt x="288" y="223"/>
                </a:lnTo>
                <a:lnTo>
                  <a:pt x="288" y="213"/>
                </a:lnTo>
                <a:lnTo>
                  <a:pt x="270" y="203"/>
                </a:lnTo>
                <a:lnTo>
                  <a:pt x="262" y="203"/>
                </a:lnTo>
                <a:lnTo>
                  <a:pt x="254" y="191"/>
                </a:lnTo>
                <a:lnTo>
                  <a:pt x="239" y="195"/>
                </a:lnTo>
                <a:lnTo>
                  <a:pt x="232" y="176"/>
                </a:lnTo>
                <a:lnTo>
                  <a:pt x="208" y="159"/>
                </a:lnTo>
                <a:lnTo>
                  <a:pt x="200" y="164"/>
                </a:lnTo>
                <a:lnTo>
                  <a:pt x="174" y="165"/>
                </a:lnTo>
                <a:lnTo>
                  <a:pt x="167" y="156"/>
                </a:lnTo>
                <a:lnTo>
                  <a:pt x="157" y="138"/>
                </a:lnTo>
                <a:lnTo>
                  <a:pt x="145" y="133"/>
                </a:lnTo>
                <a:lnTo>
                  <a:pt x="129" y="146"/>
                </a:lnTo>
                <a:lnTo>
                  <a:pt x="131" y="182"/>
                </a:lnTo>
                <a:lnTo>
                  <a:pt x="108" y="195"/>
                </a:lnTo>
                <a:lnTo>
                  <a:pt x="80" y="204"/>
                </a:lnTo>
                <a:lnTo>
                  <a:pt x="53" y="176"/>
                </a:lnTo>
                <a:lnTo>
                  <a:pt x="53" y="134"/>
                </a:lnTo>
                <a:lnTo>
                  <a:pt x="28" y="95"/>
                </a:lnTo>
                <a:lnTo>
                  <a:pt x="6" y="77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Freeform 62"/>
          <p:cNvSpPr/>
          <p:nvPr/>
        </p:nvSpPr>
        <p:spPr>
          <a:xfrm>
            <a:off x="3173040" y="3501720"/>
            <a:ext cx="614520" cy="398160"/>
          </a:xfrm>
          <a:custGeom>
            <a:avLst/>
            <a:gdLst>
              <a:gd name="textAreaLeft" fmla="*/ 0 w 614520"/>
              <a:gd name="textAreaRight" fmla="*/ 622440 w 614520"/>
              <a:gd name="textAreaTop" fmla="*/ 0 h 398160"/>
              <a:gd name="textAreaBottom" fmla="*/ 406080 h 398160"/>
            </a:gdLst>
            <a:ahLst/>
            <a:cxnLst/>
            <a:rect l="textAreaLeft" t="textAreaTop" r="textAreaRight" b="textAreaBottom"/>
            <a:pathLst>
              <a:path w="416" h="275">
                <a:moveTo>
                  <a:pt x="355" y="246"/>
                </a:moveTo>
                <a:lnTo>
                  <a:pt x="351" y="187"/>
                </a:lnTo>
                <a:lnTo>
                  <a:pt x="385" y="166"/>
                </a:lnTo>
                <a:lnTo>
                  <a:pt x="399" y="157"/>
                </a:lnTo>
                <a:lnTo>
                  <a:pt x="416" y="102"/>
                </a:lnTo>
                <a:lnTo>
                  <a:pt x="405" y="102"/>
                </a:lnTo>
                <a:lnTo>
                  <a:pt x="387" y="84"/>
                </a:lnTo>
                <a:lnTo>
                  <a:pt x="337" y="77"/>
                </a:lnTo>
                <a:lnTo>
                  <a:pt x="314" y="60"/>
                </a:lnTo>
                <a:lnTo>
                  <a:pt x="301" y="40"/>
                </a:lnTo>
                <a:lnTo>
                  <a:pt x="285" y="40"/>
                </a:lnTo>
                <a:lnTo>
                  <a:pt x="265" y="20"/>
                </a:lnTo>
                <a:lnTo>
                  <a:pt x="253" y="10"/>
                </a:lnTo>
                <a:lnTo>
                  <a:pt x="234" y="5"/>
                </a:lnTo>
                <a:lnTo>
                  <a:pt x="202" y="0"/>
                </a:lnTo>
                <a:lnTo>
                  <a:pt x="173" y="11"/>
                </a:lnTo>
                <a:lnTo>
                  <a:pt x="150" y="37"/>
                </a:lnTo>
                <a:lnTo>
                  <a:pt x="117" y="82"/>
                </a:lnTo>
                <a:lnTo>
                  <a:pt x="83" y="87"/>
                </a:lnTo>
                <a:lnTo>
                  <a:pt x="54" y="75"/>
                </a:lnTo>
                <a:lnTo>
                  <a:pt x="37" y="61"/>
                </a:lnTo>
                <a:lnTo>
                  <a:pt x="25" y="64"/>
                </a:lnTo>
                <a:lnTo>
                  <a:pt x="17" y="59"/>
                </a:lnTo>
                <a:lnTo>
                  <a:pt x="12" y="60"/>
                </a:lnTo>
                <a:lnTo>
                  <a:pt x="4" y="52"/>
                </a:lnTo>
                <a:lnTo>
                  <a:pt x="0" y="105"/>
                </a:lnTo>
                <a:lnTo>
                  <a:pt x="82" y="145"/>
                </a:lnTo>
                <a:lnTo>
                  <a:pt x="51" y="171"/>
                </a:lnTo>
                <a:lnTo>
                  <a:pt x="132" y="235"/>
                </a:lnTo>
                <a:lnTo>
                  <a:pt x="202" y="171"/>
                </a:lnTo>
                <a:lnTo>
                  <a:pt x="209" y="178"/>
                </a:lnTo>
                <a:lnTo>
                  <a:pt x="209" y="203"/>
                </a:lnTo>
                <a:lnTo>
                  <a:pt x="213" y="236"/>
                </a:lnTo>
                <a:lnTo>
                  <a:pt x="258" y="275"/>
                </a:lnTo>
                <a:lnTo>
                  <a:pt x="286" y="264"/>
                </a:lnTo>
                <a:lnTo>
                  <a:pt x="318" y="269"/>
                </a:lnTo>
                <a:lnTo>
                  <a:pt x="355" y="24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Freeform 63"/>
          <p:cNvSpPr/>
          <p:nvPr/>
        </p:nvSpPr>
        <p:spPr>
          <a:xfrm>
            <a:off x="3014640" y="3657240"/>
            <a:ext cx="519480" cy="549000"/>
          </a:xfrm>
          <a:custGeom>
            <a:avLst/>
            <a:gdLst>
              <a:gd name="textAreaLeft" fmla="*/ 0 w 519480"/>
              <a:gd name="textAreaRight" fmla="*/ 527400 w 519480"/>
              <a:gd name="textAreaTop" fmla="*/ 0 h 549000"/>
              <a:gd name="textAreaBottom" fmla="*/ 556920 h 549000"/>
            </a:gdLst>
            <a:ahLst/>
            <a:cxnLst/>
            <a:rect l="textAreaLeft" t="textAreaTop" r="textAreaRight" b="textAreaBottom"/>
            <a:pathLst>
              <a:path w="353" h="374">
                <a:moveTo>
                  <a:pt x="316" y="131"/>
                </a:moveTo>
                <a:lnTo>
                  <a:pt x="312" y="98"/>
                </a:lnTo>
                <a:lnTo>
                  <a:pt x="312" y="73"/>
                </a:lnTo>
                <a:lnTo>
                  <a:pt x="305" y="66"/>
                </a:lnTo>
                <a:lnTo>
                  <a:pt x="235" y="130"/>
                </a:lnTo>
                <a:lnTo>
                  <a:pt x="154" y="66"/>
                </a:lnTo>
                <a:lnTo>
                  <a:pt x="185" y="40"/>
                </a:lnTo>
                <a:lnTo>
                  <a:pt x="103" y="0"/>
                </a:lnTo>
                <a:lnTo>
                  <a:pt x="69" y="55"/>
                </a:lnTo>
                <a:lnTo>
                  <a:pt x="28" y="86"/>
                </a:lnTo>
                <a:lnTo>
                  <a:pt x="11" y="82"/>
                </a:lnTo>
                <a:lnTo>
                  <a:pt x="0" y="122"/>
                </a:lnTo>
                <a:lnTo>
                  <a:pt x="13" y="135"/>
                </a:lnTo>
                <a:lnTo>
                  <a:pt x="57" y="154"/>
                </a:lnTo>
                <a:lnTo>
                  <a:pt x="64" y="161"/>
                </a:lnTo>
                <a:lnTo>
                  <a:pt x="79" y="192"/>
                </a:lnTo>
                <a:lnTo>
                  <a:pt x="83" y="198"/>
                </a:lnTo>
                <a:lnTo>
                  <a:pt x="80" y="210"/>
                </a:lnTo>
                <a:lnTo>
                  <a:pt x="77" y="225"/>
                </a:lnTo>
                <a:lnTo>
                  <a:pt x="82" y="234"/>
                </a:lnTo>
                <a:lnTo>
                  <a:pt x="87" y="222"/>
                </a:lnTo>
                <a:lnTo>
                  <a:pt x="95" y="222"/>
                </a:lnTo>
                <a:lnTo>
                  <a:pt x="112" y="231"/>
                </a:lnTo>
                <a:lnTo>
                  <a:pt x="191" y="301"/>
                </a:lnTo>
                <a:lnTo>
                  <a:pt x="214" y="342"/>
                </a:lnTo>
                <a:lnTo>
                  <a:pt x="217" y="350"/>
                </a:lnTo>
                <a:lnTo>
                  <a:pt x="223" y="370"/>
                </a:lnTo>
                <a:lnTo>
                  <a:pt x="246" y="361"/>
                </a:lnTo>
                <a:lnTo>
                  <a:pt x="298" y="374"/>
                </a:lnTo>
                <a:lnTo>
                  <a:pt x="313" y="367"/>
                </a:lnTo>
                <a:lnTo>
                  <a:pt x="310" y="352"/>
                </a:lnTo>
                <a:lnTo>
                  <a:pt x="320" y="335"/>
                </a:lnTo>
                <a:lnTo>
                  <a:pt x="350" y="337"/>
                </a:lnTo>
                <a:lnTo>
                  <a:pt x="353" y="305"/>
                </a:lnTo>
                <a:lnTo>
                  <a:pt x="316" y="266"/>
                </a:lnTo>
                <a:lnTo>
                  <a:pt x="292" y="264"/>
                </a:lnTo>
                <a:lnTo>
                  <a:pt x="279" y="255"/>
                </a:lnTo>
                <a:lnTo>
                  <a:pt x="284" y="226"/>
                </a:lnTo>
                <a:lnTo>
                  <a:pt x="272" y="167"/>
                </a:lnTo>
                <a:lnTo>
                  <a:pt x="316" y="1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Freeform 64"/>
          <p:cNvSpPr/>
          <p:nvPr/>
        </p:nvSpPr>
        <p:spPr>
          <a:xfrm>
            <a:off x="3420720" y="3846240"/>
            <a:ext cx="698760" cy="638640"/>
          </a:xfrm>
          <a:custGeom>
            <a:avLst/>
            <a:gdLst>
              <a:gd name="textAreaLeft" fmla="*/ 0 w 698760"/>
              <a:gd name="textAreaRight" fmla="*/ 706680 w 698760"/>
              <a:gd name="textAreaTop" fmla="*/ 0 h 638640"/>
              <a:gd name="textAreaBottom" fmla="*/ 646560 h 638640"/>
            </a:gdLst>
            <a:ahLst/>
            <a:cxnLst/>
            <a:rect l="textAreaLeft" t="textAreaTop" r="textAreaRight" b="textAreaBottom"/>
            <a:pathLst>
              <a:path w="469" h="432">
                <a:moveTo>
                  <a:pt x="44" y="0"/>
                </a:moveTo>
                <a:lnTo>
                  <a:pt x="89" y="39"/>
                </a:lnTo>
                <a:lnTo>
                  <a:pt x="117" y="28"/>
                </a:lnTo>
                <a:lnTo>
                  <a:pt x="149" y="33"/>
                </a:lnTo>
                <a:lnTo>
                  <a:pt x="186" y="10"/>
                </a:lnTo>
                <a:lnTo>
                  <a:pt x="240" y="33"/>
                </a:lnTo>
                <a:lnTo>
                  <a:pt x="246" y="89"/>
                </a:lnTo>
                <a:lnTo>
                  <a:pt x="268" y="107"/>
                </a:lnTo>
                <a:lnTo>
                  <a:pt x="293" y="146"/>
                </a:lnTo>
                <a:lnTo>
                  <a:pt x="293" y="188"/>
                </a:lnTo>
                <a:lnTo>
                  <a:pt x="320" y="216"/>
                </a:lnTo>
                <a:lnTo>
                  <a:pt x="348" y="207"/>
                </a:lnTo>
                <a:lnTo>
                  <a:pt x="371" y="194"/>
                </a:lnTo>
                <a:lnTo>
                  <a:pt x="372" y="197"/>
                </a:lnTo>
                <a:lnTo>
                  <a:pt x="384" y="231"/>
                </a:lnTo>
                <a:lnTo>
                  <a:pt x="380" y="239"/>
                </a:lnTo>
                <a:lnTo>
                  <a:pt x="399" y="265"/>
                </a:lnTo>
                <a:lnTo>
                  <a:pt x="408" y="285"/>
                </a:lnTo>
                <a:lnTo>
                  <a:pt x="416" y="299"/>
                </a:lnTo>
                <a:lnTo>
                  <a:pt x="420" y="312"/>
                </a:lnTo>
                <a:lnTo>
                  <a:pt x="437" y="342"/>
                </a:lnTo>
                <a:lnTo>
                  <a:pt x="434" y="365"/>
                </a:lnTo>
                <a:lnTo>
                  <a:pt x="437" y="382"/>
                </a:lnTo>
                <a:lnTo>
                  <a:pt x="457" y="385"/>
                </a:lnTo>
                <a:lnTo>
                  <a:pt x="465" y="400"/>
                </a:lnTo>
                <a:lnTo>
                  <a:pt x="469" y="418"/>
                </a:lnTo>
                <a:lnTo>
                  <a:pt x="408" y="432"/>
                </a:lnTo>
                <a:lnTo>
                  <a:pt x="369" y="406"/>
                </a:lnTo>
                <a:lnTo>
                  <a:pt x="349" y="419"/>
                </a:lnTo>
                <a:lnTo>
                  <a:pt x="343" y="412"/>
                </a:lnTo>
                <a:lnTo>
                  <a:pt x="349" y="379"/>
                </a:lnTo>
                <a:lnTo>
                  <a:pt x="337" y="346"/>
                </a:lnTo>
                <a:lnTo>
                  <a:pt x="307" y="281"/>
                </a:lnTo>
                <a:lnTo>
                  <a:pt x="247" y="279"/>
                </a:lnTo>
                <a:lnTo>
                  <a:pt x="236" y="325"/>
                </a:lnTo>
                <a:lnTo>
                  <a:pt x="212" y="340"/>
                </a:lnTo>
                <a:lnTo>
                  <a:pt x="184" y="349"/>
                </a:lnTo>
                <a:lnTo>
                  <a:pt x="171" y="347"/>
                </a:lnTo>
                <a:lnTo>
                  <a:pt x="150" y="355"/>
                </a:lnTo>
                <a:lnTo>
                  <a:pt x="80" y="256"/>
                </a:lnTo>
                <a:lnTo>
                  <a:pt x="78" y="206"/>
                </a:lnTo>
                <a:lnTo>
                  <a:pt x="81" y="174"/>
                </a:lnTo>
                <a:lnTo>
                  <a:pt x="44" y="135"/>
                </a:lnTo>
                <a:lnTo>
                  <a:pt x="20" y="133"/>
                </a:lnTo>
                <a:lnTo>
                  <a:pt x="7" y="124"/>
                </a:lnTo>
                <a:lnTo>
                  <a:pt x="12" y="95"/>
                </a:lnTo>
                <a:lnTo>
                  <a:pt x="0" y="36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5" name="Freeform 65"/>
          <p:cNvSpPr/>
          <p:nvPr/>
        </p:nvSpPr>
        <p:spPr>
          <a:xfrm>
            <a:off x="3489480" y="3152160"/>
            <a:ext cx="440280" cy="379080"/>
          </a:xfrm>
          <a:custGeom>
            <a:avLst/>
            <a:gdLst>
              <a:gd name="textAreaLeft" fmla="*/ 0 w 440280"/>
              <a:gd name="textAreaRight" fmla="*/ 448200 w 44028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298" h="262">
                <a:moveTo>
                  <a:pt x="261" y="108"/>
                </a:moveTo>
                <a:lnTo>
                  <a:pt x="268" y="91"/>
                </a:lnTo>
                <a:lnTo>
                  <a:pt x="223" y="42"/>
                </a:lnTo>
                <a:lnTo>
                  <a:pt x="177" y="25"/>
                </a:lnTo>
                <a:lnTo>
                  <a:pt x="177" y="14"/>
                </a:lnTo>
                <a:lnTo>
                  <a:pt x="168" y="0"/>
                </a:lnTo>
                <a:lnTo>
                  <a:pt x="143" y="14"/>
                </a:lnTo>
                <a:lnTo>
                  <a:pt x="96" y="32"/>
                </a:lnTo>
                <a:lnTo>
                  <a:pt x="68" y="16"/>
                </a:lnTo>
                <a:lnTo>
                  <a:pt x="43" y="89"/>
                </a:lnTo>
                <a:lnTo>
                  <a:pt x="60" y="111"/>
                </a:lnTo>
                <a:lnTo>
                  <a:pt x="60" y="128"/>
                </a:lnTo>
                <a:lnTo>
                  <a:pt x="17" y="153"/>
                </a:lnTo>
                <a:lnTo>
                  <a:pt x="0" y="212"/>
                </a:lnTo>
                <a:lnTo>
                  <a:pt x="15" y="204"/>
                </a:lnTo>
                <a:lnTo>
                  <a:pt x="34" y="201"/>
                </a:lnTo>
                <a:lnTo>
                  <a:pt x="61" y="204"/>
                </a:lnTo>
                <a:lnTo>
                  <a:pt x="84" y="216"/>
                </a:lnTo>
                <a:lnTo>
                  <a:pt x="117" y="240"/>
                </a:lnTo>
                <a:lnTo>
                  <a:pt x="146" y="224"/>
                </a:lnTo>
                <a:lnTo>
                  <a:pt x="156" y="232"/>
                </a:lnTo>
                <a:lnTo>
                  <a:pt x="163" y="230"/>
                </a:lnTo>
                <a:lnTo>
                  <a:pt x="192" y="235"/>
                </a:lnTo>
                <a:lnTo>
                  <a:pt x="201" y="223"/>
                </a:lnTo>
                <a:lnTo>
                  <a:pt x="195" y="208"/>
                </a:lnTo>
                <a:lnTo>
                  <a:pt x="204" y="201"/>
                </a:lnTo>
                <a:lnTo>
                  <a:pt x="206" y="184"/>
                </a:lnTo>
                <a:lnTo>
                  <a:pt x="214" y="188"/>
                </a:lnTo>
                <a:lnTo>
                  <a:pt x="236" y="205"/>
                </a:lnTo>
                <a:lnTo>
                  <a:pt x="241" y="213"/>
                </a:lnTo>
                <a:lnTo>
                  <a:pt x="248" y="223"/>
                </a:lnTo>
                <a:lnTo>
                  <a:pt x="255" y="232"/>
                </a:lnTo>
                <a:lnTo>
                  <a:pt x="252" y="240"/>
                </a:lnTo>
                <a:lnTo>
                  <a:pt x="264" y="262"/>
                </a:lnTo>
                <a:lnTo>
                  <a:pt x="272" y="262"/>
                </a:lnTo>
                <a:lnTo>
                  <a:pt x="283" y="248"/>
                </a:lnTo>
                <a:lnTo>
                  <a:pt x="276" y="240"/>
                </a:lnTo>
                <a:lnTo>
                  <a:pt x="289" y="225"/>
                </a:lnTo>
                <a:lnTo>
                  <a:pt x="295" y="228"/>
                </a:lnTo>
                <a:lnTo>
                  <a:pt x="298" y="216"/>
                </a:lnTo>
                <a:lnTo>
                  <a:pt x="269" y="182"/>
                </a:lnTo>
                <a:lnTo>
                  <a:pt x="244" y="118"/>
                </a:lnTo>
                <a:lnTo>
                  <a:pt x="261" y="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566" name="Freeform 66"/>
          <p:cNvSpPr/>
          <p:nvPr/>
        </p:nvSpPr>
        <p:spPr>
          <a:xfrm>
            <a:off x="4781880" y="5687280"/>
            <a:ext cx="366480" cy="246960"/>
          </a:xfrm>
          <a:custGeom>
            <a:avLst/>
            <a:gdLst>
              <a:gd name="textAreaLeft" fmla="*/ 0 w 366480"/>
              <a:gd name="textAreaRight" fmla="*/ 374400 w 366480"/>
              <a:gd name="textAreaTop" fmla="*/ 0 h 246960"/>
              <a:gd name="textAreaBottom" fmla="*/ 254880 h 246960"/>
            </a:gdLst>
            <a:ahLst/>
            <a:cxnLst/>
            <a:rect l="textAreaLeft" t="textAreaTop" r="textAreaRight" b="textAreaBottom"/>
            <a:pathLst>
              <a:path w="251" h="172">
                <a:moveTo>
                  <a:pt x="12" y="122"/>
                </a:moveTo>
                <a:lnTo>
                  <a:pt x="0" y="105"/>
                </a:lnTo>
                <a:lnTo>
                  <a:pt x="6" y="35"/>
                </a:lnTo>
                <a:lnTo>
                  <a:pt x="30" y="31"/>
                </a:lnTo>
                <a:lnTo>
                  <a:pt x="78" y="28"/>
                </a:lnTo>
                <a:lnTo>
                  <a:pt x="158" y="0"/>
                </a:lnTo>
                <a:lnTo>
                  <a:pt x="204" y="8"/>
                </a:lnTo>
                <a:lnTo>
                  <a:pt x="235" y="6"/>
                </a:lnTo>
                <a:lnTo>
                  <a:pt x="251" y="117"/>
                </a:lnTo>
                <a:lnTo>
                  <a:pt x="246" y="130"/>
                </a:lnTo>
                <a:lnTo>
                  <a:pt x="225" y="130"/>
                </a:lnTo>
                <a:lnTo>
                  <a:pt x="208" y="112"/>
                </a:lnTo>
                <a:lnTo>
                  <a:pt x="197" y="127"/>
                </a:lnTo>
                <a:lnTo>
                  <a:pt x="197" y="140"/>
                </a:lnTo>
                <a:lnTo>
                  <a:pt x="176" y="172"/>
                </a:lnTo>
                <a:lnTo>
                  <a:pt x="150" y="165"/>
                </a:lnTo>
                <a:lnTo>
                  <a:pt x="104" y="165"/>
                </a:lnTo>
                <a:lnTo>
                  <a:pt x="75" y="140"/>
                </a:lnTo>
                <a:lnTo>
                  <a:pt x="50" y="135"/>
                </a:lnTo>
                <a:lnTo>
                  <a:pt x="33" y="127"/>
                </a:lnTo>
                <a:lnTo>
                  <a:pt x="32" y="118"/>
                </a:lnTo>
                <a:lnTo>
                  <a:pt x="12" y="12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7" name="Freeform 67"/>
          <p:cNvSpPr/>
          <p:nvPr/>
        </p:nvSpPr>
        <p:spPr>
          <a:xfrm>
            <a:off x="3690000" y="4266360"/>
            <a:ext cx="546120" cy="681480"/>
          </a:xfrm>
          <a:custGeom>
            <a:avLst/>
            <a:gdLst>
              <a:gd name="textAreaLeft" fmla="*/ 0 w 546120"/>
              <a:gd name="textAreaRight" fmla="*/ 554040 w 546120"/>
              <a:gd name="textAreaTop" fmla="*/ 0 h 681480"/>
              <a:gd name="textAreaBottom" fmla="*/ 689400 h 681480"/>
            </a:gdLst>
            <a:ahLst/>
            <a:cxnLst/>
            <a:rect l="textAreaLeft" t="textAreaTop" r="textAreaRight" b="textAreaBottom"/>
            <a:pathLst>
              <a:path w="369" h="463">
                <a:moveTo>
                  <a:pt x="43" y="310"/>
                </a:moveTo>
                <a:lnTo>
                  <a:pt x="38" y="322"/>
                </a:lnTo>
                <a:lnTo>
                  <a:pt x="42" y="337"/>
                </a:lnTo>
                <a:lnTo>
                  <a:pt x="39" y="343"/>
                </a:lnTo>
                <a:lnTo>
                  <a:pt x="39" y="355"/>
                </a:lnTo>
                <a:lnTo>
                  <a:pt x="47" y="370"/>
                </a:lnTo>
                <a:lnTo>
                  <a:pt x="45" y="387"/>
                </a:lnTo>
                <a:lnTo>
                  <a:pt x="41" y="387"/>
                </a:lnTo>
                <a:lnTo>
                  <a:pt x="31" y="394"/>
                </a:lnTo>
                <a:lnTo>
                  <a:pt x="30" y="400"/>
                </a:lnTo>
                <a:lnTo>
                  <a:pt x="35" y="415"/>
                </a:lnTo>
                <a:lnTo>
                  <a:pt x="51" y="421"/>
                </a:lnTo>
                <a:lnTo>
                  <a:pt x="65" y="428"/>
                </a:lnTo>
                <a:lnTo>
                  <a:pt x="73" y="437"/>
                </a:lnTo>
                <a:lnTo>
                  <a:pt x="76" y="443"/>
                </a:lnTo>
                <a:lnTo>
                  <a:pt x="77" y="460"/>
                </a:lnTo>
                <a:lnTo>
                  <a:pt x="88" y="463"/>
                </a:lnTo>
                <a:lnTo>
                  <a:pt x="91" y="436"/>
                </a:lnTo>
                <a:lnTo>
                  <a:pt x="91" y="423"/>
                </a:lnTo>
                <a:lnTo>
                  <a:pt x="91" y="417"/>
                </a:lnTo>
                <a:lnTo>
                  <a:pt x="80" y="393"/>
                </a:lnTo>
                <a:lnTo>
                  <a:pt x="85" y="382"/>
                </a:lnTo>
                <a:lnTo>
                  <a:pt x="80" y="362"/>
                </a:lnTo>
                <a:lnTo>
                  <a:pt x="88" y="350"/>
                </a:lnTo>
                <a:lnTo>
                  <a:pt x="99" y="355"/>
                </a:lnTo>
                <a:lnTo>
                  <a:pt x="103" y="350"/>
                </a:lnTo>
                <a:lnTo>
                  <a:pt x="95" y="330"/>
                </a:lnTo>
                <a:lnTo>
                  <a:pt x="100" y="327"/>
                </a:lnTo>
                <a:lnTo>
                  <a:pt x="108" y="332"/>
                </a:lnTo>
                <a:lnTo>
                  <a:pt x="111" y="328"/>
                </a:lnTo>
                <a:lnTo>
                  <a:pt x="110" y="324"/>
                </a:lnTo>
                <a:lnTo>
                  <a:pt x="103" y="317"/>
                </a:lnTo>
                <a:lnTo>
                  <a:pt x="105" y="304"/>
                </a:lnTo>
                <a:lnTo>
                  <a:pt x="122" y="293"/>
                </a:lnTo>
                <a:lnTo>
                  <a:pt x="119" y="275"/>
                </a:lnTo>
                <a:lnTo>
                  <a:pt x="135" y="260"/>
                </a:lnTo>
                <a:lnTo>
                  <a:pt x="191" y="258"/>
                </a:lnTo>
                <a:lnTo>
                  <a:pt x="208" y="263"/>
                </a:lnTo>
                <a:lnTo>
                  <a:pt x="215" y="281"/>
                </a:lnTo>
                <a:lnTo>
                  <a:pt x="220" y="304"/>
                </a:lnTo>
                <a:lnTo>
                  <a:pt x="218" y="320"/>
                </a:lnTo>
                <a:lnTo>
                  <a:pt x="223" y="330"/>
                </a:lnTo>
                <a:lnTo>
                  <a:pt x="225" y="327"/>
                </a:lnTo>
                <a:lnTo>
                  <a:pt x="227" y="317"/>
                </a:lnTo>
                <a:lnTo>
                  <a:pt x="234" y="322"/>
                </a:lnTo>
                <a:lnTo>
                  <a:pt x="245" y="340"/>
                </a:lnTo>
                <a:lnTo>
                  <a:pt x="245" y="352"/>
                </a:lnTo>
                <a:lnTo>
                  <a:pt x="268" y="370"/>
                </a:lnTo>
                <a:lnTo>
                  <a:pt x="269" y="382"/>
                </a:lnTo>
                <a:lnTo>
                  <a:pt x="282" y="403"/>
                </a:lnTo>
                <a:lnTo>
                  <a:pt x="303" y="399"/>
                </a:lnTo>
                <a:lnTo>
                  <a:pt x="319" y="409"/>
                </a:lnTo>
                <a:lnTo>
                  <a:pt x="319" y="428"/>
                </a:lnTo>
                <a:lnTo>
                  <a:pt x="331" y="445"/>
                </a:lnTo>
                <a:lnTo>
                  <a:pt x="369" y="446"/>
                </a:lnTo>
                <a:lnTo>
                  <a:pt x="367" y="440"/>
                </a:lnTo>
                <a:lnTo>
                  <a:pt x="363" y="437"/>
                </a:lnTo>
                <a:lnTo>
                  <a:pt x="357" y="428"/>
                </a:lnTo>
                <a:lnTo>
                  <a:pt x="348" y="419"/>
                </a:lnTo>
                <a:lnTo>
                  <a:pt x="346" y="409"/>
                </a:lnTo>
                <a:lnTo>
                  <a:pt x="352" y="396"/>
                </a:lnTo>
                <a:lnTo>
                  <a:pt x="320" y="368"/>
                </a:lnTo>
                <a:lnTo>
                  <a:pt x="311" y="356"/>
                </a:lnTo>
                <a:lnTo>
                  <a:pt x="307" y="340"/>
                </a:lnTo>
                <a:lnTo>
                  <a:pt x="310" y="324"/>
                </a:lnTo>
                <a:lnTo>
                  <a:pt x="304" y="302"/>
                </a:lnTo>
                <a:lnTo>
                  <a:pt x="315" y="292"/>
                </a:lnTo>
                <a:lnTo>
                  <a:pt x="327" y="292"/>
                </a:lnTo>
                <a:lnTo>
                  <a:pt x="327" y="284"/>
                </a:lnTo>
                <a:lnTo>
                  <a:pt x="331" y="281"/>
                </a:lnTo>
                <a:lnTo>
                  <a:pt x="337" y="278"/>
                </a:lnTo>
                <a:lnTo>
                  <a:pt x="337" y="272"/>
                </a:lnTo>
                <a:lnTo>
                  <a:pt x="330" y="270"/>
                </a:lnTo>
                <a:lnTo>
                  <a:pt x="331" y="260"/>
                </a:lnTo>
                <a:lnTo>
                  <a:pt x="327" y="247"/>
                </a:lnTo>
                <a:lnTo>
                  <a:pt x="314" y="233"/>
                </a:lnTo>
                <a:lnTo>
                  <a:pt x="312" y="220"/>
                </a:lnTo>
                <a:lnTo>
                  <a:pt x="307" y="205"/>
                </a:lnTo>
                <a:lnTo>
                  <a:pt x="304" y="202"/>
                </a:lnTo>
                <a:lnTo>
                  <a:pt x="302" y="190"/>
                </a:lnTo>
                <a:lnTo>
                  <a:pt x="302" y="183"/>
                </a:lnTo>
                <a:lnTo>
                  <a:pt x="295" y="173"/>
                </a:lnTo>
                <a:lnTo>
                  <a:pt x="299" y="163"/>
                </a:lnTo>
                <a:lnTo>
                  <a:pt x="297" y="156"/>
                </a:lnTo>
                <a:lnTo>
                  <a:pt x="292" y="139"/>
                </a:lnTo>
                <a:lnTo>
                  <a:pt x="231" y="153"/>
                </a:lnTo>
                <a:lnTo>
                  <a:pt x="192" y="127"/>
                </a:lnTo>
                <a:lnTo>
                  <a:pt x="172" y="140"/>
                </a:lnTo>
                <a:lnTo>
                  <a:pt x="166" y="133"/>
                </a:lnTo>
                <a:lnTo>
                  <a:pt x="172" y="100"/>
                </a:lnTo>
                <a:lnTo>
                  <a:pt x="160" y="67"/>
                </a:lnTo>
                <a:lnTo>
                  <a:pt x="130" y="2"/>
                </a:lnTo>
                <a:lnTo>
                  <a:pt x="70" y="0"/>
                </a:lnTo>
                <a:lnTo>
                  <a:pt x="59" y="46"/>
                </a:lnTo>
                <a:lnTo>
                  <a:pt x="35" y="61"/>
                </a:lnTo>
                <a:lnTo>
                  <a:pt x="7" y="70"/>
                </a:lnTo>
                <a:lnTo>
                  <a:pt x="7" y="115"/>
                </a:lnTo>
                <a:lnTo>
                  <a:pt x="0" y="130"/>
                </a:lnTo>
                <a:lnTo>
                  <a:pt x="32" y="146"/>
                </a:lnTo>
                <a:lnTo>
                  <a:pt x="39" y="178"/>
                </a:lnTo>
                <a:lnTo>
                  <a:pt x="50" y="266"/>
                </a:lnTo>
                <a:lnTo>
                  <a:pt x="43" y="3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Freeform 68"/>
          <p:cNvSpPr/>
          <p:nvPr/>
        </p:nvSpPr>
        <p:spPr>
          <a:xfrm>
            <a:off x="4090680" y="4875480"/>
            <a:ext cx="23760" cy="15840"/>
          </a:xfrm>
          <a:custGeom>
            <a:avLst/>
            <a:gdLst>
              <a:gd name="textAreaLeft" fmla="*/ 0 w 23760"/>
              <a:gd name="textAreaRight" fmla="*/ 31680 w 237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0" h="17">
                <a:moveTo>
                  <a:pt x="1" y="17"/>
                </a:moveTo>
                <a:lnTo>
                  <a:pt x="10" y="15"/>
                </a:lnTo>
                <a:lnTo>
                  <a:pt x="20" y="17"/>
                </a:lnTo>
                <a:lnTo>
                  <a:pt x="19" y="9"/>
                </a:lnTo>
                <a:lnTo>
                  <a:pt x="15" y="0"/>
                </a:lnTo>
                <a:lnTo>
                  <a:pt x="6" y="0"/>
                </a:lnTo>
                <a:lnTo>
                  <a:pt x="0" y="6"/>
                </a:lnTo>
                <a:lnTo>
                  <a:pt x="1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9" name="Freeform 69"/>
          <p:cNvSpPr/>
          <p:nvPr/>
        </p:nvSpPr>
        <p:spPr>
          <a:xfrm>
            <a:off x="3278520" y="4152960"/>
            <a:ext cx="477360" cy="563400"/>
          </a:xfrm>
          <a:custGeom>
            <a:avLst/>
            <a:gdLst>
              <a:gd name="textAreaLeft" fmla="*/ 0 w 477360"/>
              <a:gd name="textAreaRight" fmla="*/ 485280 w 477360"/>
              <a:gd name="textAreaTop" fmla="*/ 0 h 563400"/>
              <a:gd name="textAreaBottom" fmla="*/ 571320 h 563400"/>
            </a:gdLst>
            <a:ahLst/>
            <a:cxnLst/>
            <a:rect l="textAreaLeft" t="textAreaTop" r="textAreaRight" b="textAreaBottom"/>
            <a:pathLst>
              <a:path w="325" h="385">
                <a:moveTo>
                  <a:pt x="49" y="35"/>
                </a:moveTo>
                <a:lnTo>
                  <a:pt x="53" y="53"/>
                </a:lnTo>
                <a:lnTo>
                  <a:pt x="46" y="82"/>
                </a:lnTo>
                <a:lnTo>
                  <a:pt x="21" y="107"/>
                </a:lnTo>
                <a:lnTo>
                  <a:pt x="21" y="108"/>
                </a:lnTo>
                <a:lnTo>
                  <a:pt x="2" y="127"/>
                </a:lnTo>
                <a:lnTo>
                  <a:pt x="0" y="181"/>
                </a:lnTo>
                <a:lnTo>
                  <a:pt x="0" y="193"/>
                </a:lnTo>
                <a:lnTo>
                  <a:pt x="25" y="220"/>
                </a:lnTo>
                <a:lnTo>
                  <a:pt x="31" y="238"/>
                </a:lnTo>
                <a:lnTo>
                  <a:pt x="50" y="255"/>
                </a:lnTo>
                <a:lnTo>
                  <a:pt x="41" y="274"/>
                </a:lnTo>
                <a:lnTo>
                  <a:pt x="41" y="291"/>
                </a:lnTo>
                <a:lnTo>
                  <a:pt x="43" y="300"/>
                </a:lnTo>
                <a:lnTo>
                  <a:pt x="49" y="315"/>
                </a:lnTo>
                <a:lnTo>
                  <a:pt x="57" y="320"/>
                </a:lnTo>
                <a:lnTo>
                  <a:pt x="78" y="325"/>
                </a:lnTo>
                <a:lnTo>
                  <a:pt x="94" y="325"/>
                </a:lnTo>
                <a:lnTo>
                  <a:pt x="103" y="348"/>
                </a:lnTo>
                <a:lnTo>
                  <a:pt x="121" y="363"/>
                </a:lnTo>
                <a:lnTo>
                  <a:pt x="136" y="351"/>
                </a:lnTo>
                <a:lnTo>
                  <a:pt x="151" y="330"/>
                </a:lnTo>
                <a:lnTo>
                  <a:pt x="141" y="318"/>
                </a:lnTo>
                <a:lnTo>
                  <a:pt x="138" y="280"/>
                </a:lnTo>
                <a:lnTo>
                  <a:pt x="142" y="270"/>
                </a:lnTo>
                <a:lnTo>
                  <a:pt x="142" y="243"/>
                </a:lnTo>
                <a:lnTo>
                  <a:pt x="147" y="238"/>
                </a:lnTo>
                <a:lnTo>
                  <a:pt x="173" y="220"/>
                </a:lnTo>
                <a:lnTo>
                  <a:pt x="218" y="219"/>
                </a:lnTo>
                <a:lnTo>
                  <a:pt x="231" y="231"/>
                </a:lnTo>
                <a:lnTo>
                  <a:pt x="231" y="258"/>
                </a:lnTo>
                <a:lnTo>
                  <a:pt x="222" y="267"/>
                </a:lnTo>
                <a:lnTo>
                  <a:pt x="225" y="277"/>
                </a:lnTo>
                <a:lnTo>
                  <a:pt x="240" y="285"/>
                </a:lnTo>
                <a:lnTo>
                  <a:pt x="250" y="280"/>
                </a:lnTo>
                <a:lnTo>
                  <a:pt x="260" y="285"/>
                </a:lnTo>
                <a:lnTo>
                  <a:pt x="271" y="305"/>
                </a:lnTo>
                <a:lnTo>
                  <a:pt x="308" y="382"/>
                </a:lnTo>
                <a:lnTo>
                  <a:pt x="318" y="385"/>
                </a:lnTo>
                <a:lnTo>
                  <a:pt x="325" y="341"/>
                </a:lnTo>
                <a:lnTo>
                  <a:pt x="314" y="253"/>
                </a:lnTo>
                <a:lnTo>
                  <a:pt x="307" y="221"/>
                </a:lnTo>
                <a:lnTo>
                  <a:pt x="275" y="205"/>
                </a:lnTo>
                <a:lnTo>
                  <a:pt x="282" y="190"/>
                </a:lnTo>
                <a:lnTo>
                  <a:pt x="282" y="145"/>
                </a:lnTo>
                <a:lnTo>
                  <a:pt x="269" y="143"/>
                </a:lnTo>
                <a:lnTo>
                  <a:pt x="248" y="151"/>
                </a:lnTo>
                <a:lnTo>
                  <a:pt x="178" y="52"/>
                </a:lnTo>
                <a:lnTo>
                  <a:pt x="176" y="2"/>
                </a:lnTo>
                <a:lnTo>
                  <a:pt x="146" y="0"/>
                </a:lnTo>
                <a:lnTo>
                  <a:pt x="136" y="17"/>
                </a:lnTo>
                <a:lnTo>
                  <a:pt x="139" y="32"/>
                </a:lnTo>
                <a:lnTo>
                  <a:pt x="124" y="39"/>
                </a:lnTo>
                <a:lnTo>
                  <a:pt x="72" y="26"/>
                </a:lnTo>
                <a:lnTo>
                  <a:pt x="49" y="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0" name="Freeform 70"/>
          <p:cNvSpPr/>
          <p:nvPr/>
        </p:nvSpPr>
        <p:spPr>
          <a:xfrm>
            <a:off x="3373200" y="4677120"/>
            <a:ext cx="13320" cy="29880"/>
          </a:xfrm>
          <a:custGeom>
            <a:avLst/>
            <a:gdLst>
              <a:gd name="textAreaLeft" fmla="*/ 0 w 13320"/>
              <a:gd name="textAreaRight" fmla="*/ 21240 w 1332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15" h="22">
                <a:moveTo>
                  <a:pt x="0" y="12"/>
                </a:moveTo>
                <a:lnTo>
                  <a:pt x="4" y="0"/>
                </a:lnTo>
                <a:lnTo>
                  <a:pt x="15" y="0"/>
                </a:lnTo>
                <a:lnTo>
                  <a:pt x="10" y="22"/>
                </a:lnTo>
                <a:lnTo>
                  <a:pt x="0" y="1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7200" rIns="90000" bIns="-7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Freeform 71"/>
          <p:cNvSpPr/>
          <p:nvPr/>
        </p:nvSpPr>
        <p:spPr>
          <a:xfrm>
            <a:off x="3341880" y="4644000"/>
            <a:ext cx="7920" cy="25200"/>
          </a:xfrm>
          <a:custGeom>
            <a:avLst/>
            <a:gdLst>
              <a:gd name="textAreaLeft" fmla="*/ 0 w 7920"/>
              <a:gd name="textAreaRight" fmla="*/ 15840 w 792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1" h="20">
                <a:moveTo>
                  <a:pt x="0" y="20"/>
                </a:moveTo>
                <a:lnTo>
                  <a:pt x="2" y="0"/>
                </a:lnTo>
                <a:lnTo>
                  <a:pt x="11" y="1"/>
                </a:lnTo>
                <a:lnTo>
                  <a:pt x="5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Freeform 72"/>
          <p:cNvSpPr/>
          <p:nvPr/>
        </p:nvSpPr>
        <p:spPr>
          <a:xfrm>
            <a:off x="4196160" y="3501720"/>
            <a:ext cx="567000" cy="516240"/>
          </a:xfrm>
          <a:custGeom>
            <a:avLst/>
            <a:gdLst>
              <a:gd name="textAreaLeft" fmla="*/ 0 w 567000"/>
              <a:gd name="textAreaRight" fmla="*/ 574920 w 567000"/>
              <a:gd name="textAreaTop" fmla="*/ 0 h 516240"/>
              <a:gd name="textAreaBottom" fmla="*/ 524160 h 516240"/>
            </a:gdLst>
            <a:ahLst/>
            <a:cxnLst/>
            <a:rect l="textAreaLeft" t="textAreaTop" r="textAreaRight" b="textAreaBottom"/>
            <a:pathLst>
              <a:path w="388" h="351">
                <a:moveTo>
                  <a:pt x="53" y="102"/>
                </a:moveTo>
                <a:lnTo>
                  <a:pt x="38" y="109"/>
                </a:lnTo>
                <a:lnTo>
                  <a:pt x="41" y="115"/>
                </a:lnTo>
                <a:lnTo>
                  <a:pt x="55" y="122"/>
                </a:lnTo>
                <a:lnTo>
                  <a:pt x="43" y="132"/>
                </a:lnTo>
                <a:lnTo>
                  <a:pt x="16" y="144"/>
                </a:lnTo>
                <a:lnTo>
                  <a:pt x="0" y="145"/>
                </a:lnTo>
                <a:lnTo>
                  <a:pt x="1" y="151"/>
                </a:lnTo>
                <a:lnTo>
                  <a:pt x="5" y="167"/>
                </a:lnTo>
                <a:lnTo>
                  <a:pt x="4" y="195"/>
                </a:lnTo>
                <a:lnTo>
                  <a:pt x="23" y="211"/>
                </a:lnTo>
                <a:lnTo>
                  <a:pt x="64" y="191"/>
                </a:lnTo>
                <a:lnTo>
                  <a:pt x="128" y="194"/>
                </a:lnTo>
                <a:lnTo>
                  <a:pt x="130" y="184"/>
                </a:lnTo>
                <a:lnTo>
                  <a:pt x="145" y="171"/>
                </a:lnTo>
                <a:lnTo>
                  <a:pt x="167" y="167"/>
                </a:lnTo>
                <a:lnTo>
                  <a:pt x="170" y="160"/>
                </a:lnTo>
                <a:lnTo>
                  <a:pt x="183" y="157"/>
                </a:lnTo>
                <a:lnTo>
                  <a:pt x="201" y="163"/>
                </a:lnTo>
                <a:lnTo>
                  <a:pt x="202" y="175"/>
                </a:lnTo>
                <a:lnTo>
                  <a:pt x="185" y="185"/>
                </a:lnTo>
                <a:lnTo>
                  <a:pt x="183" y="188"/>
                </a:lnTo>
                <a:lnTo>
                  <a:pt x="191" y="199"/>
                </a:lnTo>
                <a:lnTo>
                  <a:pt x="205" y="199"/>
                </a:lnTo>
                <a:lnTo>
                  <a:pt x="211" y="211"/>
                </a:lnTo>
                <a:lnTo>
                  <a:pt x="235" y="211"/>
                </a:lnTo>
                <a:lnTo>
                  <a:pt x="250" y="231"/>
                </a:lnTo>
                <a:lnTo>
                  <a:pt x="250" y="235"/>
                </a:lnTo>
                <a:lnTo>
                  <a:pt x="258" y="244"/>
                </a:lnTo>
                <a:lnTo>
                  <a:pt x="266" y="259"/>
                </a:lnTo>
                <a:lnTo>
                  <a:pt x="270" y="264"/>
                </a:lnTo>
                <a:lnTo>
                  <a:pt x="278" y="279"/>
                </a:lnTo>
                <a:lnTo>
                  <a:pt x="290" y="271"/>
                </a:lnTo>
                <a:lnTo>
                  <a:pt x="320" y="291"/>
                </a:lnTo>
                <a:lnTo>
                  <a:pt x="330" y="320"/>
                </a:lnTo>
                <a:lnTo>
                  <a:pt x="337" y="317"/>
                </a:lnTo>
                <a:lnTo>
                  <a:pt x="340" y="346"/>
                </a:lnTo>
                <a:lnTo>
                  <a:pt x="350" y="349"/>
                </a:lnTo>
                <a:lnTo>
                  <a:pt x="375" y="351"/>
                </a:lnTo>
                <a:lnTo>
                  <a:pt x="383" y="336"/>
                </a:lnTo>
                <a:lnTo>
                  <a:pt x="378" y="314"/>
                </a:lnTo>
                <a:lnTo>
                  <a:pt x="383" y="306"/>
                </a:lnTo>
                <a:lnTo>
                  <a:pt x="388" y="282"/>
                </a:lnTo>
                <a:lnTo>
                  <a:pt x="378" y="264"/>
                </a:lnTo>
                <a:lnTo>
                  <a:pt x="379" y="255"/>
                </a:lnTo>
                <a:lnTo>
                  <a:pt x="367" y="237"/>
                </a:lnTo>
                <a:lnTo>
                  <a:pt x="375" y="227"/>
                </a:lnTo>
                <a:lnTo>
                  <a:pt x="362" y="212"/>
                </a:lnTo>
                <a:lnTo>
                  <a:pt x="370" y="174"/>
                </a:lnTo>
                <a:lnTo>
                  <a:pt x="355" y="128"/>
                </a:lnTo>
                <a:lnTo>
                  <a:pt x="362" y="115"/>
                </a:lnTo>
                <a:lnTo>
                  <a:pt x="370" y="109"/>
                </a:lnTo>
                <a:lnTo>
                  <a:pt x="379" y="114"/>
                </a:lnTo>
                <a:lnTo>
                  <a:pt x="387" y="95"/>
                </a:lnTo>
                <a:lnTo>
                  <a:pt x="381" y="90"/>
                </a:lnTo>
                <a:lnTo>
                  <a:pt x="383" y="82"/>
                </a:lnTo>
                <a:lnTo>
                  <a:pt x="343" y="39"/>
                </a:lnTo>
                <a:lnTo>
                  <a:pt x="308" y="22"/>
                </a:lnTo>
                <a:lnTo>
                  <a:pt x="227" y="0"/>
                </a:lnTo>
                <a:lnTo>
                  <a:pt x="219" y="59"/>
                </a:lnTo>
                <a:lnTo>
                  <a:pt x="219" y="87"/>
                </a:lnTo>
                <a:lnTo>
                  <a:pt x="207" y="97"/>
                </a:lnTo>
                <a:lnTo>
                  <a:pt x="168" y="107"/>
                </a:lnTo>
                <a:lnTo>
                  <a:pt x="145" y="80"/>
                </a:lnTo>
                <a:lnTo>
                  <a:pt x="122" y="60"/>
                </a:lnTo>
                <a:lnTo>
                  <a:pt x="119" y="48"/>
                </a:lnTo>
                <a:lnTo>
                  <a:pt x="97" y="48"/>
                </a:lnTo>
                <a:lnTo>
                  <a:pt x="91" y="64"/>
                </a:lnTo>
                <a:lnTo>
                  <a:pt x="91" y="84"/>
                </a:lnTo>
                <a:lnTo>
                  <a:pt x="79" y="95"/>
                </a:lnTo>
                <a:lnTo>
                  <a:pt x="54" y="86"/>
                </a:lnTo>
                <a:lnTo>
                  <a:pt x="53" y="102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Freeform 73"/>
          <p:cNvSpPr/>
          <p:nvPr/>
        </p:nvSpPr>
        <p:spPr>
          <a:xfrm>
            <a:off x="4249080" y="4030200"/>
            <a:ext cx="192600" cy="133560"/>
          </a:xfrm>
          <a:custGeom>
            <a:avLst/>
            <a:gdLst>
              <a:gd name="textAreaLeft" fmla="*/ 0 w 192600"/>
              <a:gd name="textAreaRight" fmla="*/ 200520 w 192600"/>
              <a:gd name="textAreaTop" fmla="*/ 0 h 133560"/>
              <a:gd name="textAreaBottom" fmla="*/ 141480 h 133560"/>
            </a:gdLst>
            <a:ahLst/>
            <a:cxnLst/>
            <a:rect l="textAreaLeft" t="textAreaTop" r="textAreaRight" b="textAreaBottom"/>
            <a:pathLst>
              <a:path w="131" h="94">
                <a:moveTo>
                  <a:pt x="5" y="19"/>
                </a:moveTo>
                <a:lnTo>
                  <a:pt x="0" y="27"/>
                </a:lnTo>
                <a:lnTo>
                  <a:pt x="2" y="36"/>
                </a:lnTo>
                <a:lnTo>
                  <a:pt x="27" y="45"/>
                </a:lnTo>
                <a:lnTo>
                  <a:pt x="45" y="65"/>
                </a:lnTo>
                <a:lnTo>
                  <a:pt x="75" y="88"/>
                </a:lnTo>
                <a:lnTo>
                  <a:pt x="107" y="94"/>
                </a:lnTo>
                <a:lnTo>
                  <a:pt x="131" y="94"/>
                </a:lnTo>
                <a:lnTo>
                  <a:pt x="96" y="68"/>
                </a:lnTo>
                <a:lnTo>
                  <a:pt x="84" y="65"/>
                </a:lnTo>
                <a:lnTo>
                  <a:pt x="87" y="54"/>
                </a:lnTo>
                <a:lnTo>
                  <a:pt x="75" y="44"/>
                </a:lnTo>
                <a:lnTo>
                  <a:pt x="88" y="20"/>
                </a:lnTo>
                <a:lnTo>
                  <a:pt x="90" y="8"/>
                </a:lnTo>
                <a:lnTo>
                  <a:pt x="75" y="0"/>
                </a:lnTo>
                <a:lnTo>
                  <a:pt x="51" y="7"/>
                </a:lnTo>
                <a:lnTo>
                  <a:pt x="47" y="12"/>
                </a:lnTo>
                <a:lnTo>
                  <a:pt x="66" y="36"/>
                </a:lnTo>
                <a:lnTo>
                  <a:pt x="66" y="48"/>
                </a:lnTo>
                <a:lnTo>
                  <a:pt x="58" y="54"/>
                </a:lnTo>
                <a:lnTo>
                  <a:pt x="15" y="25"/>
                </a:lnTo>
                <a:lnTo>
                  <a:pt x="5" y="19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Freeform 74"/>
          <p:cNvSpPr/>
          <p:nvPr/>
        </p:nvSpPr>
        <p:spPr>
          <a:xfrm>
            <a:off x="4386240" y="3765960"/>
            <a:ext cx="81720" cy="86400"/>
          </a:xfrm>
          <a:custGeom>
            <a:avLst/>
            <a:gdLst>
              <a:gd name="textAreaLeft" fmla="*/ 0 w 81720"/>
              <a:gd name="textAreaRight" fmla="*/ 89640 w 81720"/>
              <a:gd name="textAreaTop" fmla="*/ 0 h 86400"/>
              <a:gd name="textAreaBottom" fmla="*/ 94320 h 86400"/>
            </a:gdLst>
            <a:ahLst/>
            <a:cxnLst/>
            <a:rect l="textAreaLeft" t="textAreaTop" r="textAreaRight" b="textAreaBottom"/>
            <a:pathLst>
              <a:path w="62" h="61">
                <a:moveTo>
                  <a:pt x="52" y="6"/>
                </a:moveTo>
                <a:lnTo>
                  <a:pt x="32" y="0"/>
                </a:lnTo>
                <a:lnTo>
                  <a:pt x="8" y="10"/>
                </a:lnTo>
                <a:lnTo>
                  <a:pt x="16" y="15"/>
                </a:lnTo>
                <a:lnTo>
                  <a:pt x="7" y="23"/>
                </a:lnTo>
                <a:lnTo>
                  <a:pt x="10" y="24"/>
                </a:lnTo>
                <a:lnTo>
                  <a:pt x="20" y="20"/>
                </a:lnTo>
                <a:lnTo>
                  <a:pt x="35" y="20"/>
                </a:lnTo>
                <a:lnTo>
                  <a:pt x="25" y="36"/>
                </a:lnTo>
                <a:lnTo>
                  <a:pt x="2" y="36"/>
                </a:lnTo>
                <a:lnTo>
                  <a:pt x="0" y="50"/>
                </a:lnTo>
                <a:lnTo>
                  <a:pt x="13" y="61"/>
                </a:lnTo>
                <a:lnTo>
                  <a:pt x="40" y="52"/>
                </a:lnTo>
                <a:lnTo>
                  <a:pt x="53" y="41"/>
                </a:lnTo>
                <a:lnTo>
                  <a:pt x="55" y="32"/>
                </a:lnTo>
                <a:lnTo>
                  <a:pt x="62" y="28"/>
                </a:lnTo>
                <a:lnTo>
                  <a:pt x="51" y="23"/>
                </a:lnTo>
                <a:lnTo>
                  <a:pt x="54" y="12"/>
                </a:lnTo>
                <a:lnTo>
                  <a:pt x="52" y="6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Freeform 75"/>
          <p:cNvSpPr/>
          <p:nvPr/>
        </p:nvSpPr>
        <p:spPr>
          <a:xfrm>
            <a:off x="4354560" y="4237920"/>
            <a:ext cx="118800" cy="43920"/>
          </a:xfrm>
          <a:custGeom>
            <a:avLst/>
            <a:gdLst>
              <a:gd name="textAreaLeft" fmla="*/ 0 w 118800"/>
              <a:gd name="textAreaRight" fmla="*/ 126720 w 11880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83" h="34">
                <a:moveTo>
                  <a:pt x="50" y="23"/>
                </a:moveTo>
                <a:lnTo>
                  <a:pt x="0" y="34"/>
                </a:lnTo>
                <a:lnTo>
                  <a:pt x="18" y="19"/>
                </a:lnTo>
                <a:lnTo>
                  <a:pt x="56" y="0"/>
                </a:lnTo>
                <a:lnTo>
                  <a:pt x="83" y="2"/>
                </a:lnTo>
                <a:lnTo>
                  <a:pt x="53" y="17"/>
                </a:lnTo>
                <a:lnTo>
                  <a:pt x="50" y="23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6" name="Freeform 76"/>
          <p:cNvSpPr/>
          <p:nvPr/>
        </p:nvSpPr>
        <p:spPr>
          <a:xfrm>
            <a:off x="4386240" y="3931200"/>
            <a:ext cx="81720" cy="67680"/>
          </a:xfrm>
          <a:custGeom>
            <a:avLst/>
            <a:gdLst>
              <a:gd name="textAreaLeft" fmla="*/ 0 w 81720"/>
              <a:gd name="textAreaRight" fmla="*/ 89640 w 81720"/>
              <a:gd name="textAreaTop" fmla="*/ 0 h 67680"/>
              <a:gd name="textAreaBottom" fmla="*/ 75600 h 67680"/>
            </a:gdLst>
            <a:ahLst/>
            <a:cxnLst/>
            <a:rect l="textAreaLeft" t="textAreaTop" r="textAreaRight" b="textAreaBottom"/>
            <a:pathLst>
              <a:path w="59" h="48">
                <a:moveTo>
                  <a:pt x="26" y="48"/>
                </a:moveTo>
                <a:lnTo>
                  <a:pt x="18" y="45"/>
                </a:lnTo>
                <a:lnTo>
                  <a:pt x="18" y="32"/>
                </a:lnTo>
                <a:lnTo>
                  <a:pt x="0" y="13"/>
                </a:lnTo>
                <a:lnTo>
                  <a:pt x="0" y="7"/>
                </a:lnTo>
                <a:lnTo>
                  <a:pt x="48" y="0"/>
                </a:lnTo>
                <a:lnTo>
                  <a:pt x="59" y="4"/>
                </a:lnTo>
                <a:lnTo>
                  <a:pt x="41" y="42"/>
                </a:lnTo>
                <a:lnTo>
                  <a:pt x="26" y="48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0600" rIns="90000" bIns="306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7" name="Freeform 77"/>
          <p:cNvSpPr/>
          <p:nvPr/>
        </p:nvSpPr>
        <p:spPr>
          <a:xfrm>
            <a:off x="4396680" y="4096440"/>
            <a:ext cx="45000" cy="29880"/>
          </a:xfrm>
          <a:custGeom>
            <a:avLst/>
            <a:gdLst>
              <a:gd name="textAreaLeft" fmla="*/ 0 w 45000"/>
              <a:gd name="textAreaRight" fmla="*/ 52920 w 45000"/>
              <a:gd name="textAreaTop" fmla="*/ 0 h 29880"/>
              <a:gd name="textAreaBottom" fmla="*/ 37800 h 29880"/>
            </a:gdLst>
            <a:ahLst/>
            <a:cxnLst/>
            <a:rect l="textAreaLeft" t="textAreaTop" r="textAreaRight" b="textAreaBottom"/>
            <a:pathLst>
              <a:path w="37" h="28">
                <a:moveTo>
                  <a:pt x="5" y="25"/>
                </a:moveTo>
                <a:lnTo>
                  <a:pt x="0" y="19"/>
                </a:lnTo>
                <a:lnTo>
                  <a:pt x="17" y="0"/>
                </a:lnTo>
                <a:lnTo>
                  <a:pt x="24" y="14"/>
                </a:lnTo>
                <a:lnTo>
                  <a:pt x="37" y="17"/>
                </a:lnTo>
                <a:lnTo>
                  <a:pt x="27" y="28"/>
                </a:lnTo>
                <a:lnTo>
                  <a:pt x="5" y="25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720" rIns="90000" bIns="187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Freeform 78"/>
          <p:cNvSpPr/>
          <p:nvPr/>
        </p:nvSpPr>
        <p:spPr>
          <a:xfrm>
            <a:off x="4333320" y="397836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8">
                <a:moveTo>
                  <a:pt x="0" y="17"/>
                </a:moveTo>
                <a:lnTo>
                  <a:pt x="0" y="8"/>
                </a:lnTo>
                <a:lnTo>
                  <a:pt x="9" y="0"/>
                </a:lnTo>
                <a:lnTo>
                  <a:pt x="18" y="8"/>
                </a:lnTo>
                <a:lnTo>
                  <a:pt x="6" y="18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Freeform 79"/>
          <p:cNvSpPr/>
          <p:nvPr/>
        </p:nvSpPr>
        <p:spPr>
          <a:xfrm>
            <a:off x="4307040" y="4247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2">
                <a:moveTo>
                  <a:pt x="0" y="7"/>
                </a:moveTo>
                <a:lnTo>
                  <a:pt x="12" y="0"/>
                </a:lnTo>
                <a:lnTo>
                  <a:pt x="31" y="3"/>
                </a:lnTo>
                <a:lnTo>
                  <a:pt x="21" y="12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0" name="Freeform 80"/>
          <p:cNvSpPr/>
          <p:nvPr/>
        </p:nvSpPr>
        <p:spPr>
          <a:xfrm>
            <a:off x="4148640" y="53380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1" h="31">
                <a:moveTo>
                  <a:pt x="21" y="31"/>
                </a:moveTo>
                <a:lnTo>
                  <a:pt x="13" y="4"/>
                </a:lnTo>
                <a:lnTo>
                  <a:pt x="0" y="0"/>
                </a:lnTo>
                <a:lnTo>
                  <a:pt x="5" y="16"/>
                </a:lnTo>
                <a:lnTo>
                  <a:pt x="21" y="3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1" name="Freeform 81"/>
          <p:cNvSpPr/>
          <p:nvPr/>
        </p:nvSpPr>
        <p:spPr>
          <a:xfrm>
            <a:off x="4196160" y="429948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6" h="19">
                <a:moveTo>
                  <a:pt x="7" y="19"/>
                </a:moveTo>
                <a:lnTo>
                  <a:pt x="0" y="5"/>
                </a:lnTo>
                <a:lnTo>
                  <a:pt x="3" y="0"/>
                </a:lnTo>
                <a:lnTo>
                  <a:pt x="26" y="8"/>
                </a:lnTo>
                <a:lnTo>
                  <a:pt x="24" y="19"/>
                </a:lnTo>
                <a:lnTo>
                  <a:pt x="7" y="19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2" name="Freeform 82"/>
          <p:cNvSpPr/>
          <p:nvPr/>
        </p:nvSpPr>
        <p:spPr>
          <a:xfrm>
            <a:off x="4064400" y="4965120"/>
            <a:ext cx="108000" cy="176040"/>
          </a:xfrm>
          <a:custGeom>
            <a:avLst/>
            <a:gdLst>
              <a:gd name="textAreaLeft" fmla="*/ 0 w 108000"/>
              <a:gd name="textAreaRight" fmla="*/ 115920 w 10800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83" h="123">
                <a:moveTo>
                  <a:pt x="24" y="117"/>
                </a:moveTo>
                <a:lnTo>
                  <a:pt x="40" y="123"/>
                </a:lnTo>
                <a:lnTo>
                  <a:pt x="62" y="123"/>
                </a:lnTo>
                <a:lnTo>
                  <a:pt x="63" y="97"/>
                </a:lnTo>
                <a:lnTo>
                  <a:pt x="64" y="83"/>
                </a:lnTo>
                <a:lnTo>
                  <a:pt x="82" y="79"/>
                </a:lnTo>
                <a:lnTo>
                  <a:pt x="83" y="68"/>
                </a:lnTo>
                <a:lnTo>
                  <a:pt x="34" y="22"/>
                </a:lnTo>
                <a:lnTo>
                  <a:pt x="29" y="14"/>
                </a:lnTo>
                <a:lnTo>
                  <a:pt x="20" y="0"/>
                </a:lnTo>
                <a:lnTo>
                  <a:pt x="2" y="25"/>
                </a:lnTo>
                <a:lnTo>
                  <a:pt x="0" y="34"/>
                </a:lnTo>
                <a:lnTo>
                  <a:pt x="8" y="38"/>
                </a:lnTo>
                <a:lnTo>
                  <a:pt x="9" y="69"/>
                </a:lnTo>
                <a:lnTo>
                  <a:pt x="5" y="73"/>
                </a:lnTo>
                <a:lnTo>
                  <a:pt x="6" y="93"/>
                </a:lnTo>
                <a:lnTo>
                  <a:pt x="23" y="117"/>
                </a:lnTo>
                <a:lnTo>
                  <a:pt x="24" y="117"/>
                </a:lnTo>
                <a:close/>
              </a:path>
            </a:pathLst>
          </a:custGeom>
          <a:solidFill>
            <a:srgbClr val="FFC000"/>
          </a:solidFill>
          <a:ln w="6480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3" name="Freeform 83"/>
          <p:cNvSpPr/>
          <p:nvPr/>
        </p:nvSpPr>
        <p:spPr>
          <a:xfrm>
            <a:off x="6031800" y="3893400"/>
            <a:ext cx="292680" cy="114840"/>
          </a:xfrm>
          <a:custGeom>
            <a:avLst/>
            <a:gdLst>
              <a:gd name="textAreaLeft" fmla="*/ 0 w 292680"/>
              <a:gd name="textAreaRight" fmla="*/ 300600 w 292680"/>
              <a:gd name="textAreaTop" fmla="*/ 0 h 114840"/>
              <a:gd name="textAreaBottom" fmla="*/ 122760 h 114840"/>
            </a:gdLst>
            <a:ahLst/>
            <a:cxnLst/>
            <a:rect l="textAreaLeft" t="textAreaTop" r="textAreaRight" b="textAreaBottom"/>
            <a:pathLst>
              <a:path w="198" h="83">
                <a:moveTo>
                  <a:pt x="163" y="49"/>
                </a:moveTo>
                <a:lnTo>
                  <a:pt x="144" y="60"/>
                </a:lnTo>
                <a:lnTo>
                  <a:pt x="128" y="67"/>
                </a:lnTo>
                <a:lnTo>
                  <a:pt x="123" y="83"/>
                </a:lnTo>
                <a:lnTo>
                  <a:pt x="86" y="81"/>
                </a:lnTo>
                <a:lnTo>
                  <a:pt x="66" y="57"/>
                </a:lnTo>
                <a:lnTo>
                  <a:pt x="54" y="52"/>
                </a:lnTo>
                <a:lnTo>
                  <a:pt x="39" y="54"/>
                </a:lnTo>
                <a:lnTo>
                  <a:pt x="18" y="67"/>
                </a:lnTo>
                <a:lnTo>
                  <a:pt x="8" y="64"/>
                </a:lnTo>
                <a:lnTo>
                  <a:pt x="6" y="64"/>
                </a:lnTo>
                <a:lnTo>
                  <a:pt x="4" y="51"/>
                </a:lnTo>
                <a:lnTo>
                  <a:pt x="0" y="45"/>
                </a:lnTo>
                <a:lnTo>
                  <a:pt x="16" y="23"/>
                </a:lnTo>
                <a:lnTo>
                  <a:pt x="32" y="13"/>
                </a:lnTo>
                <a:lnTo>
                  <a:pt x="77" y="0"/>
                </a:lnTo>
                <a:lnTo>
                  <a:pt x="86" y="0"/>
                </a:lnTo>
                <a:lnTo>
                  <a:pt x="104" y="1"/>
                </a:lnTo>
                <a:lnTo>
                  <a:pt x="120" y="13"/>
                </a:lnTo>
                <a:lnTo>
                  <a:pt x="143" y="20"/>
                </a:lnTo>
                <a:lnTo>
                  <a:pt x="154" y="28"/>
                </a:lnTo>
                <a:lnTo>
                  <a:pt x="158" y="25"/>
                </a:lnTo>
                <a:lnTo>
                  <a:pt x="151" y="13"/>
                </a:lnTo>
                <a:lnTo>
                  <a:pt x="154" y="10"/>
                </a:lnTo>
                <a:lnTo>
                  <a:pt x="167" y="10"/>
                </a:lnTo>
                <a:lnTo>
                  <a:pt x="189" y="13"/>
                </a:lnTo>
                <a:lnTo>
                  <a:pt x="192" y="17"/>
                </a:lnTo>
                <a:lnTo>
                  <a:pt x="180" y="25"/>
                </a:lnTo>
                <a:lnTo>
                  <a:pt x="184" y="35"/>
                </a:lnTo>
                <a:lnTo>
                  <a:pt x="198" y="41"/>
                </a:lnTo>
                <a:lnTo>
                  <a:pt x="195" y="48"/>
                </a:lnTo>
                <a:lnTo>
                  <a:pt x="163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Freeform 84"/>
          <p:cNvSpPr/>
          <p:nvPr/>
        </p:nvSpPr>
        <p:spPr>
          <a:xfrm>
            <a:off x="5979240" y="4025520"/>
            <a:ext cx="23760" cy="72360"/>
          </a:xfrm>
          <a:custGeom>
            <a:avLst/>
            <a:gdLst>
              <a:gd name="textAreaLeft" fmla="*/ 0 w 23760"/>
              <a:gd name="textAreaRight" fmla="*/ 31680 w 2376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23" h="56">
                <a:moveTo>
                  <a:pt x="15" y="53"/>
                </a:moveTo>
                <a:lnTo>
                  <a:pt x="11" y="38"/>
                </a:lnTo>
                <a:lnTo>
                  <a:pt x="20" y="22"/>
                </a:lnTo>
                <a:lnTo>
                  <a:pt x="23" y="15"/>
                </a:lnTo>
                <a:lnTo>
                  <a:pt x="23" y="11"/>
                </a:lnTo>
                <a:lnTo>
                  <a:pt x="21" y="11"/>
                </a:lnTo>
                <a:lnTo>
                  <a:pt x="18" y="3"/>
                </a:lnTo>
                <a:lnTo>
                  <a:pt x="6" y="0"/>
                </a:lnTo>
                <a:lnTo>
                  <a:pt x="12" y="15"/>
                </a:lnTo>
                <a:lnTo>
                  <a:pt x="8" y="30"/>
                </a:lnTo>
                <a:lnTo>
                  <a:pt x="0" y="28"/>
                </a:lnTo>
                <a:lnTo>
                  <a:pt x="0" y="42"/>
                </a:lnTo>
                <a:lnTo>
                  <a:pt x="11" y="56"/>
                </a:lnTo>
                <a:lnTo>
                  <a:pt x="15" y="54"/>
                </a:lnTo>
                <a:lnTo>
                  <a:pt x="15" y="5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35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5" name="Freeform 85"/>
          <p:cNvSpPr/>
          <p:nvPr/>
        </p:nvSpPr>
        <p:spPr>
          <a:xfrm>
            <a:off x="5936760" y="40633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0" y="10"/>
                </a:moveTo>
                <a:lnTo>
                  <a:pt x="10" y="0"/>
                </a:lnTo>
                <a:lnTo>
                  <a:pt x="19" y="5"/>
                </a:lnTo>
                <a:lnTo>
                  <a:pt x="1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Freeform 86"/>
          <p:cNvSpPr/>
          <p:nvPr/>
        </p:nvSpPr>
        <p:spPr>
          <a:xfrm>
            <a:off x="5782320" y="3987720"/>
            <a:ext cx="218880" cy="128880"/>
          </a:xfrm>
          <a:custGeom>
            <a:avLst/>
            <a:gdLst>
              <a:gd name="textAreaLeft" fmla="*/ 0 w 218880"/>
              <a:gd name="textAreaRight" fmla="*/ 226800 w 218880"/>
              <a:gd name="textAreaTop" fmla="*/ 0 h 128880"/>
              <a:gd name="textAreaBottom" fmla="*/ 136800 h 128880"/>
            </a:gdLst>
            <a:ahLst/>
            <a:cxnLst/>
            <a:rect l="textAreaLeft" t="textAreaTop" r="textAreaRight" b="textAreaBottom"/>
            <a:pathLst>
              <a:path w="150" h="92">
                <a:moveTo>
                  <a:pt x="104" y="58"/>
                </a:moveTo>
                <a:lnTo>
                  <a:pt x="141" y="22"/>
                </a:lnTo>
                <a:lnTo>
                  <a:pt x="150" y="0"/>
                </a:lnTo>
                <a:lnTo>
                  <a:pt x="115" y="14"/>
                </a:lnTo>
                <a:lnTo>
                  <a:pt x="90" y="32"/>
                </a:lnTo>
                <a:lnTo>
                  <a:pt x="43" y="30"/>
                </a:lnTo>
                <a:lnTo>
                  <a:pt x="19" y="49"/>
                </a:lnTo>
                <a:lnTo>
                  <a:pt x="0" y="84"/>
                </a:lnTo>
                <a:lnTo>
                  <a:pt x="4" y="92"/>
                </a:lnTo>
                <a:lnTo>
                  <a:pt x="40" y="89"/>
                </a:lnTo>
                <a:lnTo>
                  <a:pt x="51" y="72"/>
                </a:lnTo>
                <a:lnTo>
                  <a:pt x="72" y="68"/>
                </a:lnTo>
                <a:lnTo>
                  <a:pt x="104" y="5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Freeform 87"/>
          <p:cNvSpPr/>
          <p:nvPr/>
        </p:nvSpPr>
        <p:spPr>
          <a:xfrm>
            <a:off x="6351840" y="4894200"/>
            <a:ext cx="313920" cy="416880"/>
          </a:xfrm>
          <a:custGeom>
            <a:avLst/>
            <a:gdLst>
              <a:gd name="textAreaLeft" fmla="*/ 0 w 313920"/>
              <a:gd name="textAreaRight" fmla="*/ 321840 w 313920"/>
              <a:gd name="textAreaTop" fmla="*/ 0 h 416880"/>
              <a:gd name="textAreaBottom" fmla="*/ 424800 h 416880"/>
            </a:gdLst>
            <a:ahLst/>
            <a:cxnLst/>
            <a:rect l="textAreaLeft" t="textAreaTop" r="textAreaRight" b="textAreaBottom"/>
            <a:pathLst>
              <a:path w="217" h="282">
                <a:moveTo>
                  <a:pt x="206" y="56"/>
                </a:moveTo>
                <a:lnTo>
                  <a:pt x="191" y="85"/>
                </a:lnTo>
                <a:lnTo>
                  <a:pt x="194" y="93"/>
                </a:lnTo>
                <a:lnTo>
                  <a:pt x="177" y="127"/>
                </a:lnTo>
                <a:lnTo>
                  <a:pt x="160" y="144"/>
                </a:lnTo>
                <a:lnTo>
                  <a:pt x="154" y="159"/>
                </a:lnTo>
                <a:lnTo>
                  <a:pt x="162" y="173"/>
                </a:lnTo>
                <a:lnTo>
                  <a:pt x="159" y="192"/>
                </a:lnTo>
                <a:lnTo>
                  <a:pt x="139" y="184"/>
                </a:lnTo>
                <a:lnTo>
                  <a:pt x="112" y="203"/>
                </a:lnTo>
                <a:lnTo>
                  <a:pt x="71" y="267"/>
                </a:lnTo>
                <a:lnTo>
                  <a:pt x="44" y="282"/>
                </a:lnTo>
                <a:lnTo>
                  <a:pt x="26" y="274"/>
                </a:lnTo>
                <a:lnTo>
                  <a:pt x="19" y="259"/>
                </a:lnTo>
                <a:lnTo>
                  <a:pt x="29" y="204"/>
                </a:lnTo>
                <a:lnTo>
                  <a:pt x="28" y="180"/>
                </a:lnTo>
                <a:lnTo>
                  <a:pt x="14" y="170"/>
                </a:lnTo>
                <a:lnTo>
                  <a:pt x="0" y="152"/>
                </a:lnTo>
                <a:lnTo>
                  <a:pt x="32" y="127"/>
                </a:lnTo>
                <a:lnTo>
                  <a:pt x="44" y="90"/>
                </a:lnTo>
                <a:lnTo>
                  <a:pt x="96" y="50"/>
                </a:lnTo>
                <a:lnTo>
                  <a:pt x="171" y="8"/>
                </a:lnTo>
                <a:lnTo>
                  <a:pt x="194" y="8"/>
                </a:lnTo>
                <a:lnTo>
                  <a:pt x="201" y="0"/>
                </a:lnTo>
                <a:lnTo>
                  <a:pt x="214" y="1"/>
                </a:lnTo>
                <a:lnTo>
                  <a:pt x="212" y="15"/>
                </a:lnTo>
                <a:lnTo>
                  <a:pt x="217" y="24"/>
                </a:lnTo>
                <a:lnTo>
                  <a:pt x="204" y="47"/>
                </a:lnTo>
                <a:lnTo>
                  <a:pt x="206" y="5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Freeform 88"/>
          <p:cNvSpPr/>
          <p:nvPr/>
        </p:nvSpPr>
        <p:spPr>
          <a:xfrm>
            <a:off x="6550200" y="4757400"/>
            <a:ext cx="55440" cy="77040"/>
          </a:xfrm>
          <a:custGeom>
            <a:avLst/>
            <a:gdLst>
              <a:gd name="textAreaLeft" fmla="*/ 0 w 55440"/>
              <a:gd name="textAreaRight" fmla="*/ 63360 w 5544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8" h="57">
                <a:moveTo>
                  <a:pt x="37" y="57"/>
                </a:moveTo>
                <a:lnTo>
                  <a:pt x="29" y="52"/>
                </a:lnTo>
                <a:lnTo>
                  <a:pt x="27" y="49"/>
                </a:lnTo>
                <a:lnTo>
                  <a:pt x="29" y="45"/>
                </a:lnTo>
                <a:lnTo>
                  <a:pt x="32" y="42"/>
                </a:lnTo>
                <a:lnTo>
                  <a:pt x="12" y="30"/>
                </a:lnTo>
                <a:lnTo>
                  <a:pt x="14" y="28"/>
                </a:lnTo>
                <a:lnTo>
                  <a:pt x="0" y="22"/>
                </a:lnTo>
                <a:lnTo>
                  <a:pt x="2" y="10"/>
                </a:lnTo>
                <a:lnTo>
                  <a:pt x="17" y="0"/>
                </a:lnTo>
                <a:lnTo>
                  <a:pt x="27" y="6"/>
                </a:lnTo>
                <a:lnTo>
                  <a:pt x="34" y="3"/>
                </a:lnTo>
                <a:lnTo>
                  <a:pt x="44" y="20"/>
                </a:lnTo>
                <a:lnTo>
                  <a:pt x="48" y="38"/>
                </a:lnTo>
                <a:lnTo>
                  <a:pt x="39" y="52"/>
                </a:lnTo>
                <a:lnTo>
                  <a:pt x="37" y="57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Freeform 89"/>
          <p:cNvSpPr/>
          <p:nvPr/>
        </p:nvSpPr>
        <p:spPr>
          <a:xfrm>
            <a:off x="6513480" y="50263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0" h="15">
                <a:moveTo>
                  <a:pt x="0" y="13"/>
                </a:moveTo>
                <a:lnTo>
                  <a:pt x="0" y="3"/>
                </a:lnTo>
                <a:lnTo>
                  <a:pt x="10" y="0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Freeform 90"/>
          <p:cNvSpPr/>
          <p:nvPr/>
        </p:nvSpPr>
        <p:spPr>
          <a:xfrm>
            <a:off x="6408000" y="5054760"/>
            <a:ext cx="55440" cy="15840"/>
          </a:xfrm>
          <a:custGeom>
            <a:avLst/>
            <a:gdLst>
              <a:gd name="textAreaLeft" fmla="*/ 0 w 55440"/>
              <a:gd name="textAreaRight" fmla="*/ 63360 w 5544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42" h="18">
                <a:moveTo>
                  <a:pt x="0" y="18"/>
                </a:moveTo>
                <a:lnTo>
                  <a:pt x="0" y="8"/>
                </a:lnTo>
                <a:lnTo>
                  <a:pt x="35" y="0"/>
                </a:lnTo>
                <a:lnTo>
                  <a:pt x="42" y="6"/>
                </a:lnTo>
                <a:lnTo>
                  <a:pt x="3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Freeform 91"/>
          <p:cNvSpPr/>
          <p:nvPr/>
        </p:nvSpPr>
        <p:spPr>
          <a:xfrm>
            <a:off x="6270840" y="4884840"/>
            <a:ext cx="92160" cy="63000"/>
          </a:xfrm>
          <a:custGeom>
            <a:avLst/>
            <a:gdLst>
              <a:gd name="textAreaLeft" fmla="*/ 0 w 92160"/>
              <a:gd name="textAreaRight" fmla="*/ 100080 w 9216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63" h="49">
                <a:moveTo>
                  <a:pt x="19" y="26"/>
                </a:moveTo>
                <a:lnTo>
                  <a:pt x="5" y="29"/>
                </a:lnTo>
                <a:lnTo>
                  <a:pt x="0" y="7"/>
                </a:lnTo>
                <a:lnTo>
                  <a:pt x="15" y="7"/>
                </a:lnTo>
                <a:lnTo>
                  <a:pt x="19" y="0"/>
                </a:lnTo>
                <a:lnTo>
                  <a:pt x="28" y="3"/>
                </a:lnTo>
                <a:lnTo>
                  <a:pt x="39" y="23"/>
                </a:lnTo>
                <a:lnTo>
                  <a:pt x="39" y="27"/>
                </a:lnTo>
                <a:lnTo>
                  <a:pt x="51" y="35"/>
                </a:lnTo>
                <a:lnTo>
                  <a:pt x="57" y="32"/>
                </a:lnTo>
                <a:lnTo>
                  <a:pt x="63" y="37"/>
                </a:lnTo>
                <a:lnTo>
                  <a:pt x="39" y="49"/>
                </a:lnTo>
                <a:lnTo>
                  <a:pt x="19" y="26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2" name="Freeform 92"/>
          <p:cNvSpPr/>
          <p:nvPr/>
        </p:nvSpPr>
        <p:spPr>
          <a:xfrm>
            <a:off x="6108840" y="4554360"/>
            <a:ext cx="261000" cy="181080"/>
          </a:xfrm>
          <a:custGeom>
            <a:avLst/>
            <a:gdLst>
              <a:gd name="textAreaLeft" fmla="*/ 0 w 261000"/>
              <a:gd name="textAreaRight" fmla="*/ 268920 w 261000"/>
              <a:gd name="textAreaTop" fmla="*/ 0 h 181080"/>
              <a:gd name="textAreaBottom" fmla="*/ 189000 h 181080"/>
            </a:gdLst>
            <a:ahLst/>
            <a:cxnLst/>
            <a:rect l="textAreaLeft" t="textAreaTop" r="textAreaRight" b="textAreaBottom"/>
            <a:pathLst>
              <a:path w="176" h="125">
                <a:moveTo>
                  <a:pt x="76" y="80"/>
                </a:moveTo>
                <a:lnTo>
                  <a:pt x="50" y="75"/>
                </a:lnTo>
                <a:lnTo>
                  <a:pt x="27" y="89"/>
                </a:lnTo>
                <a:lnTo>
                  <a:pt x="25" y="107"/>
                </a:lnTo>
                <a:lnTo>
                  <a:pt x="19" y="125"/>
                </a:lnTo>
                <a:lnTo>
                  <a:pt x="6" y="112"/>
                </a:lnTo>
                <a:lnTo>
                  <a:pt x="0" y="84"/>
                </a:lnTo>
                <a:lnTo>
                  <a:pt x="33" y="72"/>
                </a:lnTo>
                <a:lnTo>
                  <a:pt x="60" y="37"/>
                </a:lnTo>
                <a:lnTo>
                  <a:pt x="105" y="13"/>
                </a:lnTo>
                <a:lnTo>
                  <a:pt x="136" y="6"/>
                </a:lnTo>
                <a:lnTo>
                  <a:pt x="144" y="0"/>
                </a:lnTo>
                <a:lnTo>
                  <a:pt x="157" y="13"/>
                </a:lnTo>
                <a:lnTo>
                  <a:pt x="169" y="13"/>
                </a:lnTo>
                <a:lnTo>
                  <a:pt x="176" y="23"/>
                </a:lnTo>
                <a:lnTo>
                  <a:pt x="96" y="65"/>
                </a:lnTo>
                <a:lnTo>
                  <a:pt x="76" y="8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3" name="Freeform 93"/>
          <p:cNvSpPr/>
          <p:nvPr/>
        </p:nvSpPr>
        <p:spPr>
          <a:xfrm>
            <a:off x="6315120" y="5319000"/>
            <a:ext cx="29160" cy="43920"/>
          </a:xfrm>
          <a:custGeom>
            <a:avLst/>
            <a:gdLst>
              <a:gd name="textAreaLeft" fmla="*/ 0 w 29160"/>
              <a:gd name="textAreaRight" fmla="*/ 37080 w 2916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24" h="36">
                <a:moveTo>
                  <a:pt x="14" y="1"/>
                </a:moveTo>
                <a:lnTo>
                  <a:pt x="22" y="0"/>
                </a:lnTo>
                <a:lnTo>
                  <a:pt x="24" y="19"/>
                </a:lnTo>
                <a:lnTo>
                  <a:pt x="22" y="36"/>
                </a:lnTo>
                <a:lnTo>
                  <a:pt x="0" y="21"/>
                </a:lnTo>
                <a:lnTo>
                  <a:pt x="8" y="16"/>
                </a:lnTo>
                <a:lnTo>
                  <a:pt x="14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40" rIns="90000" bIns="68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4" name="Freeform 94"/>
          <p:cNvSpPr/>
          <p:nvPr/>
        </p:nvSpPr>
        <p:spPr>
          <a:xfrm>
            <a:off x="6251760" y="5375880"/>
            <a:ext cx="92160" cy="313200"/>
          </a:xfrm>
          <a:custGeom>
            <a:avLst/>
            <a:gdLst>
              <a:gd name="textAreaLeft" fmla="*/ 0 w 92160"/>
              <a:gd name="textAreaRight" fmla="*/ 100080 w 92160"/>
              <a:gd name="textAreaTop" fmla="*/ 0 h 313200"/>
              <a:gd name="textAreaBottom" fmla="*/ 321120 h 313200"/>
            </a:gdLst>
            <a:ahLst/>
            <a:cxnLst/>
            <a:rect l="textAreaLeft" t="textAreaTop" r="textAreaRight" b="textAreaBottom"/>
            <a:pathLst>
              <a:path w="69" h="213">
                <a:moveTo>
                  <a:pt x="57" y="173"/>
                </a:moveTo>
                <a:lnTo>
                  <a:pt x="39" y="195"/>
                </a:lnTo>
                <a:lnTo>
                  <a:pt x="39" y="209"/>
                </a:lnTo>
                <a:lnTo>
                  <a:pt x="33" y="213"/>
                </a:lnTo>
                <a:lnTo>
                  <a:pt x="19" y="201"/>
                </a:lnTo>
                <a:lnTo>
                  <a:pt x="7" y="190"/>
                </a:lnTo>
                <a:lnTo>
                  <a:pt x="20" y="171"/>
                </a:lnTo>
                <a:lnTo>
                  <a:pt x="15" y="150"/>
                </a:lnTo>
                <a:lnTo>
                  <a:pt x="13" y="135"/>
                </a:lnTo>
                <a:lnTo>
                  <a:pt x="3" y="127"/>
                </a:lnTo>
                <a:lnTo>
                  <a:pt x="0" y="110"/>
                </a:lnTo>
                <a:lnTo>
                  <a:pt x="20" y="88"/>
                </a:lnTo>
                <a:lnTo>
                  <a:pt x="20" y="72"/>
                </a:lnTo>
                <a:lnTo>
                  <a:pt x="36" y="43"/>
                </a:lnTo>
                <a:lnTo>
                  <a:pt x="36" y="33"/>
                </a:lnTo>
                <a:lnTo>
                  <a:pt x="37" y="18"/>
                </a:lnTo>
                <a:lnTo>
                  <a:pt x="54" y="0"/>
                </a:lnTo>
                <a:lnTo>
                  <a:pt x="64" y="2"/>
                </a:lnTo>
                <a:lnTo>
                  <a:pt x="55" y="24"/>
                </a:lnTo>
                <a:lnTo>
                  <a:pt x="59" y="44"/>
                </a:lnTo>
                <a:lnTo>
                  <a:pt x="52" y="53"/>
                </a:lnTo>
                <a:lnTo>
                  <a:pt x="49" y="72"/>
                </a:lnTo>
                <a:lnTo>
                  <a:pt x="37" y="88"/>
                </a:lnTo>
                <a:lnTo>
                  <a:pt x="37" y="110"/>
                </a:lnTo>
                <a:lnTo>
                  <a:pt x="62" y="140"/>
                </a:lnTo>
                <a:lnTo>
                  <a:pt x="57" y="148"/>
                </a:lnTo>
                <a:lnTo>
                  <a:pt x="59" y="155"/>
                </a:lnTo>
                <a:lnTo>
                  <a:pt x="69" y="163"/>
                </a:lnTo>
                <a:lnTo>
                  <a:pt x="69" y="171"/>
                </a:lnTo>
                <a:lnTo>
                  <a:pt x="57" y="17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5" name="Freeform 95"/>
          <p:cNvSpPr/>
          <p:nvPr/>
        </p:nvSpPr>
        <p:spPr>
          <a:xfrm>
            <a:off x="6170400" y="477612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6" h="29">
                <a:moveTo>
                  <a:pt x="0" y="24"/>
                </a:moveTo>
                <a:lnTo>
                  <a:pt x="0" y="4"/>
                </a:lnTo>
                <a:lnTo>
                  <a:pt x="20" y="0"/>
                </a:lnTo>
                <a:lnTo>
                  <a:pt x="36" y="15"/>
                </a:lnTo>
                <a:lnTo>
                  <a:pt x="27" y="29"/>
                </a:lnTo>
                <a:lnTo>
                  <a:pt x="0" y="2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6" name="Freeform 96"/>
          <p:cNvSpPr/>
          <p:nvPr/>
        </p:nvSpPr>
        <p:spPr>
          <a:xfrm>
            <a:off x="6149520" y="4525920"/>
            <a:ext cx="34200" cy="20520"/>
          </a:xfrm>
          <a:custGeom>
            <a:avLst/>
            <a:gdLst>
              <a:gd name="textAreaLeft" fmla="*/ 0 w 34200"/>
              <a:gd name="textAreaRight" fmla="*/ 42120 w 3420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9" h="18">
                <a:moveTo>
                  <a:pt x="0" y="1"/>
                </a:moveTo>
                <a:lnTo>
                  <a:pt x="22" y="0"/>
                </a:lnTo>
                <a:lnTo>
                  <a:pt x="26" y="3"/>
                </a:lnTo>
                <a:lnTo>
                  <a:pt x="29" y="15"/>
                </a:lnTo>
                <a:lnTo>
                  <a:pt x="14" y="18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7" name="Freeform 97"/>
          <p:cNvSpPr/>
          <p:nvPr/>
        </p:nvSpPr>
        <p:spPr>
          <a:xfrm>
            <a:off x="6195240" y="5677920"/>
            <a:ext cx="87120" cy="58320"/>
          </a:xfrm>
          <a:custGeom>
            <a:avLst/>
            <a:gdLst>
              <a:gd name="textAreaLeft" fmla="*/ 0 w 87120"/>
              <a:gd name="textAreaRight" fmla="*/ 95040 w 8712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62" h="45">
                <a:moveTo>
                  <a:pt x="8" y="45"/>
                </a:moveTo>
                <a:lnTo>
                  <a:pt x="0" y="40"/>
                </a:lnTo>
                <a:lnTo>
                  <a:pt x="6" y="22"/>
                </a:lnTo>
                <a:lnTo>
                  <a:pt x="19" y="7"/>
                </a:lnTo>
                <a:lnTo>
                  <a:pt x="44" y="4"/>
                </a:lnTo>
                <a:lnTo>
                  <a:pt x="62" y="0"/>
                </a:lnTo>
                <a:lnTo>
                  <a:pt x="53" y="16"/>
                </a:lnTo>
                <a:lnTo>
                  <a:pt x="8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Freeform 98"/>
          <p:cNvSpPr/>
          <p:nvPr/>
        </p:nvSpPr>
        <p:spPr>
          <a:xfrm>
            <a:off x="6098040" y="4445640"/>
            <a:ext cx="87120" cy="95760"/>
          </a:xfrm>
          <a:custGeom>
            <a:avLst/>
            <a:gdLst>
              <a:gd name="textAreaLeft" fmla="*/ 0 w 87120"/>
              <a:gd name="textAreaRight" fmla="*/ 95040 w 871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63" h="67">
                <a:moveTo>
                  <a:pt x="37" y="67"/>
                </a:moveTo>
                <a:lnTo>
                  <a:pt x="13" y="61"/>
                </a:lnTo>
                <a:lnTo>
                  <a:pt x="18" y="26"/>
                </a:lnTo>
                <a:lnTo>
                  <a:pt x="26" y="23"/>
                </a:lnTo>
                <a:lnTo>
                  <a:pt x="17" y="13"/>
                </a:lnTo>
                <a:lnTo>
                  <a:pt x="13" y="15"/>
                </a:lnTo>
                <a:lnTo>
                  <a:pt x="0" y="0"/>
                </a:lnTo>
                <a:lnTo>
                  <a:pt x="16" y="0"/>
                </a:lnTo>
                <a:lnTo>
                  <a:pt x="28" y="3"/>
                </a:lnTo>
                <a:lnTo>
                  <a:pt x="40" y="11"/>
                </a:lnTo>
                <a:lnTo>
                  <a:pt x="34" y="16"/>
                </a:lnTo>
                <a:lnTo>
                  <a:pt x="45" y="26"/>
                </a:lnTo>
                <a:lnTo>
                  <a:pt x="54" y="23"/>
                </a:lnTo>
                <a:lnTo>
                  <a:pt x="62" y="35"/>
                </a:lnTo>
                <a:lnTo>
                  <a:pt x="58" y="48"/>
                </a:lnTo>
                <a:lnTo>
                  <a:pt x="63" y="56"/>
                </a:lnTo>
                <a:lnTo>
                  <a:pt x="38" y="58"/>
                </a:lnTo>
                <a:lnTo>
                  <a:pt x="37" y="67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Freeform 99"/>
          <p:cNvSpPr/>
          <p:nvPr/>
        </p:nvSpPr>
        <p:spPr>
          <a:xfrm>
            <a:off x="6108840" y="414360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28" y="13"/>
                </a:moveTo>
                <a:lnTo>
                  <a:pt x="31" y="8"/>
                </a:lnTo>
                <a:lnTo>
                  <a:pt x="19" y="0"/>
                </a:lnTo>
                <a:lnTo>
                  <a:pt x="0" y="5"/>
                </a:lnTo>
                <a:lnTo>
                  <a:pt x="8" y="17"/>
                </a:lnTo>
                <a:lnTo>
                  <a:pt x="28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Freeform 100"/>
          <p:cNvSpPr/>
          <p:nvPr/>
        </p:nvSpPr>
        <p:spPr>
          <a:xfrm>
            <a:off x="6024240" y="4351320"/>
            <a:ext cx="65880" cy="77040"/>
          </a:xfrm>
          <a:custGeom>
            <a:avLst/>
            <a:gdLst>
              <a:gd name="textAreaLeft" fmla="*/ 0 w 65880"/>
              <a:gd name="textAreaRight" fmla="*/ 73800 w 658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49" h="52">
                <a:moveTo>
                  <a:pt x="31" y="49"/>
                </a:moveTo>
                <a:lnTo>
                  <a:pt x="29" y="46"/>
                </a:lnTo>
                <a:lnTo>
                  <a:pt x="35" y="40"/>
                </a:lnTo>
                <a:lnTo>
                  <a:pt x="19" y="42"/>
                </a:lnTo>
                <a:lnTo>
                  <a:pt x="19" y="25"/>
                </a:lnTo>
                <a:lnTo>
                  <a:pt x="14" y="25"/>
                </a:lnTo>
                <a:lnTo>
                  <a:pt x="0" y="17"/>
                </a:lnTo>
                <a:lnTo>
                  <a:pt x="0" y="7"/>
                </a:lnTo>
                <a:lnTo>
                  <a:pt x="7" y="7"/>
                </a:lnTo>
                <a:lnTo>
                  <a:pt x="9" y="0"/>
                </a:lnTo>
                <a:lnTo>
                  <a:pt x="31" y="7"/>
                </a:lnTo>
                <a:lnTo>
                  <a:pt x="32" y="13"/>
                </a:lnTo>
                <a:lnTo>
                  <a:pt x="27" y="19"/>
                </a:lnTo>
                <a:lnTo>
                  <a:pt x="39" y="25"/>
                </a:lnTo>
                <a:lnTo>
                  <a:pt x="39" y="32"/>
                </a:lnTo>
                <a:lnTo>
                  <a:pt x="49" y="45"/>
                </a:lnTo>
                <a:lnTo>
                  <a:pt x="39" y="52"/>
                </a:lnTo>
                <a:lnTo>
                  <a:pt x="31" y="49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1" name="Freeform 101"/>
          <p:cNvSpPr/>
          <p:nvPr/>
        </p:nvSpPr>
        <p:spPr>
          <a:xfrm>
            <a:off x="5976720" y="4261680"/>
            <a:ext cx="23760" cy="6120"/>
          </a:xfrm>
          <a:custGeom>
            <a:avLst/>
            <a:gdLst>
              <a:gd name="textAreaLeft" fmla="*/ 0 w 23760"/>
              <a:gd name="textAreaRight" fmla="*/ 31680 w 237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9" h="12">
                <a:moveTo>
                  <a:pt x="19" y="12"/>
                </a:moveTo>
                <a:lnTo>
                  <a:pt x="3" y="12"/>
                </a:lnTo>
                <a:lnTo>
                  <a:pt x="0" y="4"/>
                </a:lnTo>
                <a:lnTo>
                  <a:pt x="5" y="0"/>
                </a:lnTo>
                <a:lnTo>
                  <a:pt x="19" y="12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2" name="Freeform 102"/>
          <p:cNvSpPr/>
          <p:nvPr/>
        </p:nvSpPr>
        <p:spPr>
          <a:xfrm>
            <a:off x="5971680" y="4200120"/>
            <a:ext cx="23760" cy="20520"/>
          </a:xfrm>
          <a:custGeom>
            <a:avLst/>
            <a:gdLst>
              <a:gd name="textAreaLeft" fmla="*/ 0 w 23760"/>
              <a:gd name="textAreaRight" fmla="*/ 31680 w 237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8" h="19">
                <a:moveTo>
                  <a:pt x="0" y="4"/>
                </a:moveTo>
                <a:lnTo>
                  <a:pt x="4" y="0"/>
                </a:lnTo>
                <a:lnTo>
                  <a:pt x="18" y="12"/>
                </a:lnTo>
                <a:lnTo>
                  <a:pt x="16" y="19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Freeform 103"/>
          <p:cNvSpPr/>
          <p:nvPr/>
        </p:nvSpPr>
        <p:spPr>
          <a:xfrm>
            <a:off x="5971680" y="497916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3">
                <a:moveTo>
                  <a:pt x="2" y="13"/>
                </a:moveTo>
                <a:lnTo>
                  <a:pt x="0" y="2"/>
                </a:lnTo>
                <a:lnTo>
                  <a:pt x="6" y="0"/>
                </a:lnTo>
                <a:lnTo>
                  <a:pt x="14" y="10"/>
                </a:lnTo>
                <a:lnTo>
                  <a:pt x="14" y="13"/>
                </a:lnTo>
                <a:lnTo>
                  <a:pt x="2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Freeform 104"/>
          <p:cNvSpPr/>
          <p:nvPr/>
        </p:nvSpPr>
        <p:spPr>
          <a:xfrm>
            <a:off x="6010920" y="4228560"/>
            <a:ext cx="39600" cy="53280"/>
          </a:xfrm>
          <a:custGeom>
            <a:avLst/>
            <a:gdLst>
              <a:gd name="textAreaLeft" fmla="*/ 0 w 39600"/>
              <a:gd name="textAreaRight" fmla="*/ 47520 w 3960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32" h="40">
                <a:moveTo>
                  <a:pt x="0" y="35"/>
                </a:moveTo>
                <a:lnTo>
                  <a:pt x="5" y="40"/>
                </a:lnTo>
                <a:lnTo>
                  <a:pt x="16" y="31"/>
                </a:lnTo>
                <a:lnTo>
                  <a:pt x="16" y="23"/>
                </a:lnTo>
                <a:lnTo>
                  <a:pt x="16" y="11"/>
                </a:lnTo>
                <a:lnTo>
                  <a:pt x="32" y="17"/>
                </a:lnTo>
                <a:lnTo>
                  <a:pt x="32" y="13"/>
                </a:lnTo>
                <a:lnTo>
                  <a:pt x="16" y="0"/>
                </a:lnTo>
                <a:lnTo>
                  <a:pt x="0" y="1"/>
                </a:lnTo>
                <a:lnTo>
                  <a:pt x="0" y="5"/>
                </a:lnTo>
                <a:lnTo>
                  <a:pt x="7" y="17"/>
                </a:lnTo>
                <a:lnTo>
                  <a:pt x="5" y="25"/>
                </a:lnTo>
                <a:lnTo>
                  <a:pt x="0" y="35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Freeform 105"/>
          <p:cNvSpPr/>
          <p:nvPr/>
        </p:nvSpPr>
        <p:spPr>
          <a:xfrm>
            <a:off x="5963400" y="4492800"/>
            <a:ext cx="34200" cy="10800"/>
          </a:xfrm>
          <a:custGeom>
            <a:avLst/>
            <a:gdLst>
              <a:gd name="textAreaLeft" fmla="*/ 0 w 34200"/>
              <a:gd name="textAreaRight" fmla="*/ 42120 w 3420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27" h="14">
                <a:moveTo>
                  <a:pt x="0" y="14"/>
                </a:moveTo>
                <a:lnTo>
                  <a:pt x="0" y="7"/>
                </a:lnTo>
                <a:lnTo>
                  <a:pt x="13" y="0"/>
                </a:lnTo>
                <a:lnTo>
                  <a:pt x="27" y="7"/>
                </a:lnTo>
                <a:lnTo>
                  <a:pt x="24" y="13"/>
                </a:lnTo>
                <a:lnTo>
                  <a:pt x="0" y="14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Freeform 106"/>
          <p:cNvSpPr/>
          <p:nvPr/>
        </p:nvSpPr>
        <p:spPr>
          <a:xfrm>
            <a:off x="5982840" y="4776120"/>
            <a:ext cx="108000" cy="91080"/>
          </a:xfrm>
          <a:custGeom>
            <a:avLst/>
            <a:gdLst>
              <a:gd name="textAreaLeft" fmla="*/ 0 w 108000"/>
              <a:gd name="textAreaRight" fmla="*/ 115920 w 108000"/>
              <a:gd name="textAreaTop" fmla="*/ 0 h 91080"/>
              <a:gd name="textAreaBottom" fmla="*/ 99000 h 91080"/>
            </a:gdLst>
            <a:ahLst/>
            <a:cxnLst/>
            <a:rect l="textAreaLeft" t="textAreaTop" r="textAreaRight" b="textAreaBottom"/>
            <a:pathLst>
              <a:path w="83" h="67">
                <a:moveTo>
                  <a:pt x="37" y="53"/>
                </a:moveTo>
                <a:lnTo>
                  <a:pt x="42" y="61"/>
                </a:lnTo>
                <a:lnTo>
                  <a:pt x="28" y="67"/>
                </a:lnTo>
                <a:lnTo>
                  <a:pt x="12" y="59"/>
                </a:lnTo>
                <a:lnTo>
                  <a:pt x="0" y="26"/>
                </a:lnTo>
                <a:lnTo>
                  <a:pt x="6" y="21"/>
                </a:lnTo>
                <a:lnTo>
                  <a:pt x="27" y="24"/>
                </a:lnTo>
                <a:lnTo>
                  <a:pt x="35" y="32"/>
                </a:lnTo>
                <a:lnTo>
                  <a:pt x="47" y="23"/>
                </a:lnTo>
                <a:lnTo>
                  <a:pt x="54" y="24"/>
                </a:lnTo>
                <a:lnTo>
                  <a:pt x="59" y="12"/>
                </a:lnTo>
                <a:lnTo>
                  <a:pt x="50" y="11"/>
                </a:lnTo>
                <a:lnTo>
                  <a:pt x="44" y="3"/>
                </a:lnTo>
                <a:lnTo>
                  <a:pt x="57" y="0"/>
                </a:lnTo>
                <a:lnTo>
                  <a:pt x="83" y="26"/>
                </a:lnTo>
                <a:lnTo>
                  <a:pt x="44" y="34"/>
                </a:lnTo>
                <a:lnTo>
                  <a:pt x="37" y="5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Freeform 107"/>
          <p:cNvSpPr/>
          <p:nvPr/>
        </p:nvSpPr>
        <p:spPr>
          <a:xfrm>
            <a:off x="5977800" y="451656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6" h="10">
                <a:moveTo>
                  <a:pt x="4" y="10"/>
                </a:moveTo>
                <a:lnTo>
                  <a:pt x="0" y="5"/>
                </a:lnTo>
                <a:lnTo>
                  <a:pt x="10" y="0"/>
                </a:lnTo>
                <a:lnTo>
                  <a:pt x="16" y="2"/>
                </a:lnTo>
                <a:lnTo>
                  <a:pt x="16" y="6"/>
                </a:lnTo>
                <a:lnTo>
                  <a:pt x="4" y="1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8" name="Freeform 108"/>
          <p:cNvSpPr/>
          <p:nvPr/>
        </p:nvSpPr>
        <p:spPr>
          <a:xfrm>
            <a:off x="5893200" y="3359880"/>
            <a:ext cx="34200" cy="6120"/>
          </a:xfrm>
          <a:custGeom>
            <a:avLst/>
            <a:gdLst>
              <a:gd name="textAreaLeft" fmla="*/ 0 w 34200"/>
              <a:gd name="textAreaRight" fmla="*/ 42120 w 3420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31" h="17">
                <a:moveTo>
                  <a:pt x="7" y="11"/>
                </a:moveTo>
                <a:lnTo>
                  <a:pt x="0" y="0"/>
                </a:lnTo>
                <a:lnTo>
                  <a:pt x="31" y="8"/>
                </a:lnTo>
                <a:lnTo>
                  <a:pt x="25" y="17"/>
                </a:lnTo>
                <a:lnTo>
                  <a:pt x="7" y="1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9" name="Freeform 109"/>
          <p:cNvSpPr/>
          <p:nvPr/>
        </p:nvSpPr>
        <p:spPr>
          <a:xfrm>
            <a:off x="5634720" y="3317400"/>
            <a:ext cx="187200" cy="322560"/>
          </a:xfrm>
          <a:custGeom>
            <a:avLst/>
            <a:gdLst>
              <a:gd name="textAreaLeft" fmla="*/ 0 w 187200"/>
              <a:gd name="textAreaRight" fmla="*/ 195120 w 187200"/>
              <a:gd name="textAreaTop" fmla="*/ 0 h 322560"/>
              <a:gd name="textAreaBottom" fmla="*/ 330480 h 322560"/>
            </a:gdLst>
            <a:ahLst/>
            <a:cxnLst/>
            <a:rect l="textAreaLeft" t="textAreaTop" r="textAreaRight" b="textAreaBottom"/>
            <a:pathLst>
              <a:path w="127" h="222">
                <a:moveTo>
                  <a:pt x="109" y="157"/>
                </a:moveTo>
                <a:lnTo>
                  <a:pt x="127" y="146"/>
                </a:lnTo>
                <a:lnTo>
                  <a:pt x="127" y="133"/>
                </a:lnTo>
                <a:lnTo>
                  <a:pt x="122" y="106"/>
                </a:lnTo>
                <a:lnTo>
                  <a:pt x="118" y="91"/>
                </a:lnTo>
                <a:lnTo>
                  <a:pt x="122" y="65"/>
                </a:lnTo>
                <a:lnTo>
                  <a:pt x="112" y="54"/>
                </a:lnTo>
                <a:lnTo>
                  <a:pt x="119" y="38"/>
                </a:lnTo>
                <a:lnTo>
                  <a:pt x="121" y="25"/>
                </a:lnTo>
                <a:lnTo>
                  <a:pt x="111" y="22"/>
                </a:lnTo>
                <a:lnTo>
                  <a:pt x="103" y="22"/>
                </a:lnTo>
                <a:lnTo>
                  <a:pt x="92" y="13"/>
                </a:lnTo>
                <a:lnTo>
                  <a:pt x="71" y="0"/>
                </a:lnTo>
                <a:lnTo>
                  <a:pt x="40" y="5"/>
                </a:lnTo>
                <a:lnTo>
                  <a:pt x="8" y="13"/>
                </a:lnTo>
                <a:lnTo>
                  <a:pt x="0" y="30"/>
                </a:lnTo>
                <a:lnTo>
                  <a:pt x="9" y="50"/>
                </a:lnTo>
                <a:lnTo>
                  <a:pt x="25" y="56"/>
                </a:lnTo>
                <a:lnTo>
                  <a:pt x="47" y="74"/>
                </a:lnTo>
                <a:lnTo>
                  <a:pt x="49" y="91"/>
                </a:lnTo>
                <a:lnTo>
                  <a:pt x="62" y="103"/>
                </a:lnTo>
                <a:lnTo>
                  <a:pt x="64" y="122"/>
                </a:lnTo>
                <a:lnTo>
                  <a:pt x="56" y="133"/>
                </a:lnTo>
                <a:lnTo>
                  <a:pt x="54" y="146"/>
                </a:lnTo>
                <a:lnTo>
                  <a:pt x="32" y="151"/>
                </a:lnTo>
                <a:lnTo>
                  <a:pt x="12" y="169"/>
                </a:lnTo>
                <a:lnTo>
                  <a:pt x="20" y="187"/>
                </a:lnTo>
                <a:lnTo>
                  <a:pt x="32" y="187"/>
                </a:lnTo>
                <a:lnTo>
                  <a:pt x="34" y="198"/>
                </a:lnTo>
                <a:lnTo>
                  <a:pt x="44" y="198"/>
                </a:lnTo>
                <a:lnTo>
                  <a:pt x="48" y="210"/>
                </a:lnTo>
                <a:lnTo>
                  <a:pt x="68" y="222"/>
                </a:lnTo>
                <a:lnTo>
                  <a:pt x="82" y="198"/>
                </a:lnTo>
                <a:lnTo>
                  <a:pt x="106" y="190"/>
                </a:lnTo>
                <a:lnTo>
                  <a:pt x="109" y="158"/>
                </a:lnTo>
                <a:lnTo>
                  <a:pt x="109" y="15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0" name="Freeform 110"/>
          <p:cNvSpPr/>
          <p:nvPr/>
        </p:nvSpPr>
        <p:spPr>
          <a:xfrm>
            <a:off x="5518800" y="3317400"/>
            <a:ext cx="45000" cy="39240"/>
          </a:xfrm>
          <a:custGeom>
            <a:avLst/>
            <a:gdLst>
              <a:gd name="textAreaLeft" fmla="*/ 0 w 45000"/>
              <a:gd name="textAreaRight" fmla="*/ 52920 w 450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4" h="35">
                <a:moveTo>
                  <a:pt x="9" y="32"/>
                </a:moveTo>
                <a:lnTo>
                  <a:pt x="6" y="16"/>
                </a:lnTo>
                <a:lnTo>
                  <a:pt x="0" y="10"/>
                </a:lnTo>
                <a:lnTo>
                  <a:pt x="0" y="5"/>
                </a:lnTo>
                <a:lnTo>
                  <a:pt x="22" y="0"/>
                </a:lnTo>
                <a:lnTo>
                  <a:pt x="34" y="13"/>
                </a:lnTo>
                <a:lnTo>
                  <a:pt x="26" y="35"/>
                </a:lnTo>
                <a:lnTo>
                  <a:pt x="9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1" name="Freeform 111"/>
          <p:cNvSpPr/>
          <p:nvPr/>
        </p:nvSpPr>
        <p:spPr>
          <a:xfrm>
            <a:off x="5692680" y="2727360"/>
            <a:ext cx="440280" cy="303480"/>
          </a:xfrm>
          <a:custGeom>
            <a:avLst/>
            <a:gdLst>
              <a:gd name="textAreaLeft" fmla="*/ 0 w 440280"/>
              <a:gd name="textAreaRight" fmla="*/ 448200 w 44028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299" h="210">
                <a:moveTo>
                  <a:pt x="274" y="181"/>
                </a:moveTo>
                <a:lnTo>
                  <a:pt x="296" y="184"/>
                </a:lnTo>
                <a:lnTo>
                  <a:pt x="299" y="180"/>
                </a:lnTo>
                <a:lnTo>
                  <a:pt x="286" y="150"/>
                </a:lnTo>
                <a:lnTo>
                  <a:pt x="283" y="146"/>
                </a:lnTo>
                <a:lnTo>
                  <a:pt x="279" y="129"/>
                </a:lnTo>
                <a:lnTo>
                  <a:pt x="268" y="115"/>
                </a:lnTo>
                <a:lnTo>
                  <a:pt x="270" y="110"/>
                </a:lnTo>
                <a:lnTo>
                  <a:pt x="253" y="94"/>
                </a:lnTo>
                <a:lnTo>
                  <a:pt x="250" y="86"/>
                </a:lnTo>
                <a:lnTo>
                  <a:pt x="211" y="57"/>
                </a:lnTo>
                <a:lnTo>
                  <a:pt x="210" y="54"/>
                </a:lnTo>
                <a:lnTo>
                  <a:pt x="222" y="25"/>
                </a:lnTo>
                <a:lnTo>
                  <a:pt x="196" y="18"/>
                </a:lnTo>
                <a:lnTo>
                  <a:pt x="200" y="6"/>
                </a:lnTo>
                <a:lnTo>
                  <a:pt x="194" y="0"/>
                </a:lnTo>
                <a:lnTo>
                  <a:pt x="168" y="6"/>
                </a:lnTo>
                <a:lnTo>
                  <a:pt x="130" y="6"/>
                </a:lnTo>
                <a:lnTo>
                  <a:pt x="123" y="18"/>
                </a:lnTo>
                <a:lnTo>
                  <a:pt x="128" y="30"/>
                </a:lnTo>
                <a:lnTo>
                  <a:pt x="107" y="40"/>
                </a:lnTo>
                <a:lnTo>
                  <a:pt x="97" y="38"/>
                </a:lnTo>
                <a:lnTo>
                  <a:pt x="84" y="48"/>
                </a:lnTo>
                <a:lnTo>
                  <a:pt x="61" y="50"/>
                </a:lnTo>
                <a:lnTo>
                  <a:pt x="55" y="57"/>
                </a:lnTo>
                <a:lnTo>
                  <a:pt x="30" y="54"/>
                </a:lnTo>
                <a:lnTo>
                  <a:pt x="20" y="54"/>
                </a:lnTo>
                <a:lnTo>
                  <a:pt x="0" y="83"/>
                </a:lnTo>
                <a:lnTo>
                  <a:pt x="1" y="110"/>
                </a:lnTo>
                <a:lnTo>
                  <a:pt x="13" y="122"/>
                </a:lnTo>
                <a:lnTo>
                  <a:pt x="25" y="126"/>
                </a:lnTo>
                <a:lnTo>
                  <a:pt x="48" y="145"/>
                </a:lnTo>
                <a:lnTo>
                  <a:pt x="55" y="142"/>
                </a:lnTo>
                <a:lnTo>
                  <a:pt x="69" y="145"/>
                </a:lnTo>
                <a:lnTo>
                  <a:pt x="75" y="148"/>
                </a:lnTo>
                <a:lnTo>
                  <a:pt x="89" y="150"/>
                </a:lnTo>
                <a:lnTo>
                  <a:pt x="103" y="140"/>
                </a:lnTo>
                <a:lnTo>
                  <a:pt x="122" y="114"/>
                </a:lnTo>
                <a:lnTo>
                  <a:pt x="123" y="103"/>
                </a:lnTo>
                <a:lnTo>
                  <a:pt x="131" y="95"/>
                </a:lnTo>
                <a:lnTo>
                  <a:pt x="158" y="92"/>
                </a:lnTo>
                <a:lnTo>
                  <a:pt x="174" y="104"/>
                </a:lnTo>
                <a:lnTo>
                  <a:pt x="171" y="112"/>
                </a:lnTo>
                <a:lnTo>
                  <a:pt x="158" y="122"/>
                </a:lnTo>
                <a:lnTo>
                  <a:pt x="151" y="126"/>
                </a:lnTo>
                <a:lnTo>
                  <a:pt x="138" y="132"/>
                </a:lnTo>
                <a:lnTo>
                  <a:pt x="122" y="146"/>
                </a:lnTo>
                <a:lnTo>
                  <a:pt x="101" y="150"/>
                </a:lnTo>
                <a:lnTo>
                  <a:pt x="98" y="155"/>
                </a:lnTo>
                <a:lnTo>
                  <a:pt x="128" y="189"/>
                </a:lnTo>
                <a:lnTo>
                  <a:pt x="153" y="184"/>
                </a:lnTo>
                <a:lnTo>
                  <a:pt x="187" y="202"/>
                </a:lnTo>
                <a:lnTo>
                  <a:pt x="218" y="210"/>
                </a:lnTo>
                <a:lnTo>
                  <a:pt x="271" y="198"/>
                </a:lnTo>
                <a:lnTo>
                  <a:pt x="271" y="189"/>
                </a:lnTo>
                <a:lnTo>
                  <a:pt x="268" y="181"/>
                </a:lnTo>
                <a:lnTo>
                  <a:pt x="262" y="172"/>
                </a:lnTo>
                <a:lnTo>
                  <a:pt x="234" y="142"/>
                </a:lnTo>
                <a:lnTo>
                  <a:pt x="238" y="137"/>
                </a:lnTo>
                <a:lnTo>
                  <a:pt x="251" y="134"/>
                </a:lnTo>
                <a:lnTo>
                  <a:pt x="268" y="148"/>
                </a:lnTo>
                <a:lnTo>
                  <a:pt x="265" y="163"/>
                </a:lnTo>
                <a:lnTo>
                  <a:pt x="274" y="18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Freeform 112"/>
          <p:cNvSpPr/>
          <p:nvPr/>
        </p:nvSpPr>
        <p:spPr>
          <a:xfrm>
            <a:off x="5223240" y="2250720"/>
            <a:ext cx="218880" cy="176040"/>
          </a:xfrm>
          <a:custGeom>
            <a:avLst/>
            <a:gdLst>
              <a:gd name="textAreaLeft" fmla="*/ 0 w 218880"/>
              <a:gd name="textAreaRight" fmla="*/ 226800 w 218880"/>
              <a:gd name="textAreaTop" fmla="*/ 0 h 176040"/>
              <a:gd name="textAreaBottom" fmla="*/ 183960 h 176040"/>
            </a:gdLst>
            <a:ahLst/>
            <a:cxnLst/>
            <a:rect l="textAreaLeft" t="textAreaTop" r="textAreaRight" b="textAreaBottom"/>
            <a:pathLst>
              <a:path w="153" h="123">
                <a:moveTo>
                  <a:pt x="129" y="46"/>
                </a:moveTo>
                <a:lnTo>
                  <a:pt x="144" y="34"/>
                </a:lnTo>
                <a:lnTo>
                  <a:pt x="153" y="7"/>
                </a:lnTo>
                <a:lnTo>
                  <a:pt x="146" y="0"/>
                </a:lnTo>
                <a:lnTo>
                  <a:pt x="136" y="10"/>
                </a:lnTo>
                <a:lnTo>
                  <a:pt x="123" y="6"/>
                </a:lnTo>
                <a:lnTo>
                  <a:pt x="123" y="16"/>
                </a:lnTo>
                <a:lnTo>
                  <a:pt x="114" y="31"/>
                </a:lnTo>
                <a:lnTo>
                  <a:pt x="94" y="43"/>
                </a:lnTo>
                <a:lnTo>
                  <a:pt x="86" y="30"/>
                </a:lnTo>
                <a:lnTo>
                  <a:pt x="88" y="20"/>
                </a:lnTo>
                <a:lnTo>
                  <a:pt x="66" y="12"/>
                </a:lnTo>
                <a:lnTo>
                  <a:pt x="44" y="20"/>
                </a:lnTo>
                <a:lnTo>
                  <a:pt x="35" y="12"/>
                </a:lnTo>
                <a:lnTo>
                  <a:pt x="26" y="20"/>
                </a:lnTo>
                <a:lnTo>
                  <a:pt x="0" y="25"/>
                </a:lnTo>
                <a:lnTo>
                  <a:pt x="2" y="43"/>
                </a:lnTo>
                <a:lnTo>
                  <a:pt x="8" y="58"/>
                </a:lnTo>
                <a:lnTo>
                  <a:pt x="4" y="102"/>
                </a:lnTo>
                <a:lnTo>
                  <a:pt x="26" y="94"/>
                </a:lnTo>
                <a:lnTo>
                  <a:pt x="34" y="97"/>
                </a:lnTo>
                <a:lnTo>
                  <a:pt x="43" y="93"/>
                </a:lnTo>
                <a:lnTo>
                  <a:pt x="46" y="94"/>
                </a:lnTo>
                <a:lnTo>
                  <a:pt x="37" y="113"/>
                </a:lnTo>
                <a:lnTo>
                  <a:pt x="48" y="119"/>
                </a:lnTo>
                <a:lnTo>
                  <a:pt x="69" y="117"/>
                </a:lnTo>
                <a:lnTo>
                  <a:pt x="63" y="97"/>
                </a:lnTo>
                <a:lnTo>
                  <a:pt x="56" y="90"/>
                </a:lnTo>
                <a:lnTo>
                  <a:pt x="64" y="78"/>
                </a:lnTo>
                <a:lnTo>
                  <a:pt x="63" y="70"/>
                </a:lnTo>
                <a:lnTo>
                  <a:pt x="81" y="62"/>
                </a:lnTo>
                <a:lnTo>
                  <a:pt x="88" y="71"/>
                </a:lnTo>
                <a:lnTo>
                  <a:pt x="76" y="91"/>
                </a:lnTo>
                <a:lnTo>
                  <a:pt x="91" y="102"/>
                </a:lnTo>
                <a:lnTo>
                  <a:pt x="100" y="119"/>
                </a:lnTo>
                <a:lnTo>
                  <a:pt x="118" y="123"/>
                </a:lnTo>
                <a:lnTo>
                  <a:pt x="126" y="110"/>
                </a:lnTo>
                <a:lnTo>
                  <a:pt x="118" y="102"/>
                </a:lnTo>
                <a:lnTo>
                  <a:pt x="115" y="84"/>
                </a:lnTo>
                <a:lnTo>
                  <a:pt x="123" y="73"/>
                </a:lnTo>
                <a:lnTo>
                  <a:pt x="121" y="68"/>
                </a:lnTo>
                <a:lnTo>
                  <a:pt x="130" y="55"/>
                </a:lnTo>
                <a:lnTo>
                  <a:pt x="129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Freeform 113"/>
          <p:cNvSpPr/>
          <p:nvPr/>
        </p:nvSpPr>
        <p:spPr>
          <a:xfrm>
            <a:off x="5267520" y="2609280"/>
            <a:ext cx="39600" cy="58320"/>
          </a:xfrm>
          <a:custGeom>
            <a:avLst/>
            <a:gdLst>
              <a:gd name="textAreaLeft" fmla="*/ 0 w 39600"/>
              <a:gd name="textAreaRight" fmla="*/ 47520 w 3960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31" h="45">
                <a:moveTo>
                  <a:pt x="7" y="45"/>
                </a:moveTo>
                <a:lnTo>
                  <a:pt x="0" y="36"/>
                </a:lnTo>
                <a:lnTo>
                  <a:pt x="7" y="5"/>
                </a:lnTo>
                <a:lnTo>
                  <a:pt x="16" y="0"/>
                </a:lnTo>
                <a:lnTo>
                  <a:pt x="31" y="10"/>
                </a:lnTo>
                <a:lnTo>
                  <a:pt x="30" y="20"/>
                </a:lnTo>
                <a:lnTo>
                  <a:pt x="7" y="4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Freeform 114"/>
          <p:cNvSpPr/>
          <p:nvPr/>
        </p:nvSpPr>
        <p:spPr>
          <a:xfrm>
            <a:off x="5661000" y="4563720"/>
            <a:ext cx="187200" cy="119520"/>
          </a:xfrm>
          <a:custGeom>
            <a:avLst/>
            <a:gdLst>
              <a:gd name="textAreaLeft" fmla="*/ 0 w 187200"/>
              <a:gd name="textAreaRight" fmla="*/ 195120 w 187200"/>
              <a:gd name="textAreaTop" fmla="*/ 0 h 119520"/>
              <a:gd name="textAreaBottom" fmla="*/ 127440 h 119520"/>
            </a:gdLst>
            <a:ahLst/>
            <a:cxnLst/>
            <a:rect l="textAreaLeft" t="textAreaTop" r="textAreaRight" b="textAreaBottom"/>
            <a:pathLst>
              <a:path w="130" h="83">
                <a:moveTo>
                  <a:pt x="48" y="71"/>
                </a:moveTo>
                <a:lnTo>
                  <a:pt x="92" y="24"/>
                </a:lnTo>
                <a:lnTo>
                  <a:pt x="130" y="15"/>
                </a:lnTo>
                <a:lnTo>
                  <a:pt x="103" y="0"/>
                </a:lnTo>
                <a:lnTo>
                  <a:pt x="84" y="6"/>
                </a:lnTo>
                <a:lnTo>
                  <a:pt x="86" y="14"/>
                </a:lnTo>
                <a:lnTo>
                  <a:pt x="73" y="24"/>
                </a:lnTo>
                <a:lnTo>
                  <a:pt x="43" y="42"/>
                </a:lnTo>
                <a:lnTo>
                  <a:pt x="38" y="59"/>
                </a:lnTo>
                <a:lnTo>
                  <a:pt x="17" y="59"/>
                </a:lnTo>
                <a:lnTo>
                  <a:pt x="0" y="72"/>
                </a:lnTo>
                <a:lnTo>
                  <a:pt x="1" y="77"/>
                </a:lnTo>
                <a:lnTo>
                  <a:pt x="20" y="83"/>
                </a:lnTo>
                <a:lnTo>
                  <a:pt x="48" y="7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5" name="Freeform 115"/>
          <p:cNvSpPr/>
          <p:nvPr/>
        </p:nvSpPr>
        <p:spPr>
          <a:xfrm>
            <a:off x="5661000" y="4960440"/>
            <a:ext cx="65880" cy="39240"/>
          </a:xfrm>
          <a:custGeom>
            <a:avLst/>
            <a:gdLst>
              <a:gd name="textAreaLeft" fmla="*/ 0 w 65880"/>
              <a:gd name="textAreaRight" fmla="*/ 73800 w 6588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52" h="29">
                <a:moveTo>
                  <a:pt x="19" y="29"/>
                </a:moveTo>
                <a:lnTo>
                  <a:pt x="2" y="22"/>
                </a:lnTo>
                <a:lnTo>
                  <a:pt x="0" y="16"/>
                </a:lnTo>
                <a:lnTo>
                  <a:pt x="14" y="0"/>
                </a:lnTo>
                <a:lnTo>
                  <a:pt x="52" y="25"/>
                </a:lnTo>
                <a:lnTo>
                  <a:pt x="31" y="26"/>
                </a:lnTo>
                <a:lnTo>
                  <a:pt x="19" y="2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6" name="Freeform 116"/>
          <p:cNvSpPr/>
          <p:nvPr/>
        </p:nvSpPr>
        <p:spPr>
          <a:xfrm>
            <a:off x="5671800" y="441252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0">
                <a:moveTo>
                  <a:pt x="9" y="20"/>
                </a:moveTo>
                <a:lnTo>
                  <a:pt x="0" y="7"/>
                </a:lnTo>
                <a:lnTo>
                  <a:pt x="17" y="0"/>
                </a:lnTo>
                <a:lnTo>
                  <a:pt x="24" y="13"/>
                </a:lnTo>
                <a:lnTo>
                  <a:pt x="24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Freeform 117"/>
          <p:cNvSpPr/>
          <p:nvPr/>
        </p:nvSpPr>
        <p:spPr>
          <a:xfrm>
            <a:off x="5576760" y="4582800"/>
            <a:ext cx="39600" cy="15840"/>
          </a:xfrm>
          <a:custGeom>
            <a:avLst/>
            <a:gdLst>
              <a:gd name="textAreaLeft" fmla="*/ 0 w 39600"/>
              <a:gd name="textAreaRight" fmla="*/ 47520 w 396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32" h="15">
                <a:moveTo>
                  <a:pt x="0" y="11"/>
                </a:moveTo>
                <a:lnTo>
                  <a:pt x="12" y="0"/>
                </a:lnTo>
                <a:lnTo>
                  <a:pt x="32" y="11"/>
                </a:lnTo>
                <a:lnTo>
                  <a:pt x="20" y="15"/>
                </a:lnTo>
                <a:lnTo>
                  <a:pt x="0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Freeform 118"/>
          <p:cNvSpPr/>
          <p:nvPr/>
        </p:nvSpPr>
        <p:spPr>
          <a:xfrm>
            <a:off x="5560920" y="4554360"/>
            <a:ext cx="13320" cy="360"/>
          </a:xfrm>
          <a:custGeom>
            <a:avLst/>
            <a:gdLst>
              <a:gd name="textAreaLeft" fmla="*/ 0 w 13320"/>
              <a:gd name="textAreaRight" fmla="*/ 21240 w 133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11" h="6">
                <a:moveTo>
                  <a:pt x="2" y="6"/>
                </a:moveTo>
                <a:lnTo>
                  <a:pt x="0" y="2"/>
                </a:lnTo>
                <a:lnTo>
                  <a:pt x="11" y="0"/>
                </a:lnTo>
                <a:lnTo>
                  <a:pt x="11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Freeform 119"/>
          <p:cNvSpPr/>
          <p:nvPr/>
        </p:nvSpPr>
        <p:spPr>
          <a:xfrm>
            <a:off x="5413320" y="4360680"/>
            <a:ext cx="139680" cy="209160"/>
          </a:xfrm>
          <a:custGeom>
            <a:avLst/>
            <a:gdLst>
              <a:gd name="textAreaLeft" fmla="*/ 0 w 139680"/>
              <a:gd name="textAreaRight" fmla="*/ 147600 w 13968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03" h="146">
                <a:moveTo>
                  <a:pt x="86" y="120"/>
                </a:moveTo>
                <a:lnTo>
                  <a:pt x="65" y="129"/>
                </a:lnTo>
                <a:lnTo>
                  <a:pt x="48" y="146"/>
                </a:lnTo>
                <a:lnTo>
                  <a:pt x="38" y="144"/>
                </a:lnTo>
                <a:lnTo>
                  <a:pt x="33" y="122"/>
                </a:lnTo>
                <a:lnTo>
                  <a:pt x="22" y="116"/>
                </a:lnTo>
                <a:lnTo>
                  <a:pt x="11" y="88"/>
                </a:lnTo>
                <a:lnTo>
                  <a:pt x="0" y="61"/>
                </a:lnTo>
                <a:lnTo>
                  <a:pt x="11" y="61"/>
                </a:lnTo>
                <a:lnTo>
                  <a:pt x="16" y="46"/>
                </a:lnTo>
                <a:lnTo>
                  <a:pt x="51" y="23"/>
                </a:lnTo>
                <a:lnTo>
                  <a:pt x="64" y="7"/>
                </a:lnTo>
                <a:lnTo>
                  <a:pt x="79" y="0"/>
                </a:lnTo>
                <a:lnTo>
                  <a:pt x="97" y="22"/>
                </a:lnTo>
                <a:lnTo>
                  <a:pt x="103" y="45"/>
                </a:lnTo>
                <a:lnTo>
                  <a:pt x="93" y="100"/>
                </a:lnTo>
                <a:lnTo>
                  <a:pt x="86" y="12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Freeform 120"/>
          <p:cNvSpPr/>
          <p:nvPr/>
        </p:nvSpPr>
        <p:spPr>
          <a:xfrm>
            <a:off x="5539680" y="4577760"/>
            <a:ext cx="7920" cy="1440"/>
          </a:xfrm>
          <a:custGeom>
            <a:avLst/>
            <a:gdLst>
              <a:gd name="textAreaLeft" fmla="*/ 0 w 7920"/>
              <a:gd name="textAreaRight" fmla="*/ 15840 w 79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9" h="8">
                <a:moveTo>
                  <a:pt x="0" y="8"/>
                </a:moveTo>
                <a:lnTo>
                  <a:pt x="9" y="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1" name="Freeform 121"/>
          <p:cNvSpPr/>
          <p:nvPr/>
        </p:nvSpPr>
        <p:spPr>
          <a:xfrm>
            <a:off x="5513400" y="4601520"/>
            <a:ext cx="13320" cy="10800"/>
          </a:xfrm>
          <a:custGeom>
            <a:avLst/>
            <a:gdLst>
              <a:gd name="textAreaLeft" fmla="*/ 0 w 13320"/>
              <a:gd name="textAreaRight" fmla="*/ 21240 w 133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14" h="16">
                <a:moveTo>
                  <a:pt x="5" y="13"/>
                </a:moveTo>
                <a:lnTo>
                  <a:pt x="0" y="8"/>
                </a:lnTo>
                <a:lnTo>
                  <a:pt x="3" y="0"/>
                </a:lnTo>
                <a:lnTo>
                  <a:pt x="9" y="0"/>
                </a:lnTo>
                <a:lnTo>
                  <a:pt x="14" y="11"/>
                </a:lnTo>
                <a:lnTo>
                  <a:pt x="14" y="16"/>
                </a:lnTo>
                <a:lnTo>
                  <a:pt x="5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2" name="Freeform 122"/>
          <p:cNvSpPr/>
          <p:nvPr/>
        </p:nvSpPr>
        <p:spPr>
          <a:xfrm>
            <a:off x="5423760" y="4898880"/>
            <a:ext cx="76320" cy="105480"/>
          </a:xfrm>
          <a:custGeom>
            <a:avLst/>
            <a:gdLst>
              <a:gd name="textAreaLeft" fmla="*/ 0 w 76320"/>
              <a:gd name="textAreaRight" fmla="*/ 84240 w 76320"/>
              <a:gd name="textAreaTop" fmla="*/ 0 h 105480"/>
              <a:gd name="textAreaBottom" fmla="*/ 113400 h 105480"/>
            </a:gdLst>
            <a:ahLst/>
            <a:cxnLst/>
            <a:rect l="textAreaLeft" t="textAreaTop" r="textAreaRight" b="textAreaBottom"/>
            <a:pathLst>
              <a:path w="53" h="71">
                <a:moveTo>
                  <a:pt x="35" y="71"/>
                </a:moveTo>
                <a:lnTo>
                  <a:pt x="0" y="59"/>
                </a:lnTo>
                <a:lnTo>
                  <a:pt x="6" y="54"/>
                </a:lnTo>
                <a:lnTo>
                  <a:pt x="20" y="59"/>
                </a:lnTo>
                <a:lnTo>
                  <a:pt x="27" y="43"/>
                </a:lnTo>
                <a:lnTo>
                  <a:pt x="20" y="20"/>
                </a:lnTo>
                <a:lnTo>
                  <a:pt x="22" y="16"/>
                </a:lnTo>
                <a:lnTo>
                  <a:pt x="3" y="8"/>
                </a:lnTo>
                <a:lnTo>
                  <a:pt x="8" y="0"/>
                </a:lnTo>
                <a:lnTo>
                  <a:pt x="22" y="4"/>
                </a:lnTo>
                <a:lnTo>
                  <a:pt x="53" y="39"/>
                </a:lnTo>
                <a:lnTo>
                  <a:pt x="50" y="59"/>
                </a:lnTo>
                <a:lnTo>
                  <a:pt x="35" y="71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3" name="Freeform 123"/>
          <p:cNvSpPr/>
          <p:nvPr/>
        </p:nvSpPr>
        <p:spPr>
          <a:xfrm>
            <a:off x="5465880" y="4620240"/>
            <a:ext cx="29160" cy="20520"/>
          </a:xfrm>
          <a:custGeom>
            <a:avLst/>
            <a:gdLst>
              <a:gd name="textAreaLeft" fmla="*/ 0 w 29160"/>
              <a:gd name="textAreaRight" fmla="*/ 37080 w 291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24" h="22">
                <a:moveTo>
                  <a:pt x="11" y="22"/>
                </a:moveTo>
                <a:lnTo>
                  <a:pt x="0" y="19"/>
                </a:lnTo>
                <a:lnTo>
                  <a:pt x="1" y="8"/>
                </a:lnTo>
                <a:lnTo>
                  <a:pt x="14" y="0"/>
                </a:lnTo>
                <a:lnTo>
                  <a:pt x="24" y="9"/>
                </a:lnTo>
                <a:lnTo>
                  <a:pt x="22" y="16"/>
                </a:lnTo>
                <a:lnTo>
                  <a:pt x="11" y="2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4" name="Freeform 124"/>
          <p:cNvSpPr/>
          <p:nvPr/>
        </p:nvSpPr>
        <p:spPr>
          <a:xfrm>
            <a:off x="5392080" y="4143600"/>
            <a:ext cx="87120" cy="53280"/>
          </a:xfrm>
          <a:custGeom>
            <a:avLst/>
            <a:gdLst>
              <a:gd name="textAreaLeft" fmla="*/ 0 w 87120"/>
              <a:gd name="textAreaRight" fmla="*/ 95040 w 87120"/>
              <a:gd name="textAreaTop" fmla="*/ 0 h 53280"/>
              <a:gd name="textAreaBottom" fmla="*/ 61200 h 53280"/>
            </a:gdLst>
            <a:ahLst/>
            <a:cxnLst/>
            <a:rect l="textAreaLeft" t="textAreaTop" r="textAreaRight" b="textAreaBottom"/>
            <a:pathLst>
              <a:path w="64" h="43">
                <a:moveTo>
                  <a:pt x="47" y="28"/>
                </a:moveTo>
                <a:lnTo>
                  <a:pt x="39" y="38"/>
                </a:lnTo>
                <a:lnTo>
                  <a:pt x="16" y="43"/>
                </a:lnTo>
                <a:lnTo>
                  <a:pt x="3" y="42"/>
                </a:lnTo>
                <a:lnTo>
                  <a:pt x="0" y="33"/>
                </a:lnTo>
                <a:lnTo>
                  <a:pt x="10" y="30"/>
                </a:lnTo>
                <a:lnTo>
                  <a:pt x="10" y="18"/>
                </a:lnTo>
                <a:lnTo>
                  <a:pt x="1" y="10"/>
                </a:lnTo>
                <a:lnTo>
                  <a:pt x="10" y="0"/>
                </a:lnTo>
                <a:lnTo>
                  <a:pt x="22" y="0"/>
                </a:lnTo>
                <a:lnTo>
                  <a:pt x="27" y="14"/>
                </a:lnTo>
                <a:lnTo>
                  <a:pt x="30" y="18"/>
                </a:lnTo>
                <a:lnTo>
                  <a:pt x="35" y="0"/>
                </a:lnTo>
                <a:lnTo>
                  <a:pt x="64" y="10"/>
                </a:lnTo>
                <a:lnTo>
                  <a:pt x="62" y="25"/>
                </a:lnTo>
                <a:lnTo>
                  <a:pt x="47" y="2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200" rIns="90000" bIns="162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5" name="Freeform 125"/>
          <p:cNvSpPr/>
          <p:nvPr/>
        </p:nvSpPr>
        <p:spPr>
          <a:xfrm>
            <a:off x="5445000" y="495540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8" h="6">
                <a:moveTo>
                  <a:pt x="2" y="6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6" name="Freeform 126"/>
          <p:cNvSpPr/>
          <p:nvPr/>
        </p:nvSpPr>
        <p:spPr>
          <a:xfrm>
            <a:off x="5365800" y="4672440"/>
            <a:ext cx="76320" cy="95760"/>
          </a:xfrm>
          <a:custGeom>
            <a:avLst/>
            <a:gdLst>
              <a:gd name="textAreaLeft" fmla="*/ 0 w 76320"/>
              <a:gd name="textAreaRight" fmla="*/ 84240 w 7632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7" h="71">
                <a:moveTo>
                  <a:pt x="54" y="59"/>
                </a:moveTo>
                <a:lnTo>
                  <a:pt x="40" y="71"/>
                </a:lnTo>
                <a:lnTo>
                  <a:pt x="14" y="43"/>
                </a:lnTo>
                <a:lnTo>
                  <a:pt x="13" y="37"/>
                </a:lnTo>
                <a:lnTo>
                  <a:pt x="1" y="35"/>
                </a:lnTo>
                <a:lnTo>
                  <a:pt x="0" y="15"/>
                </a:lnTo>
                <a:lnTo>
                  <a:pt x="6" y="2"/>
                </a:lnTo>
                <a:lnTo>
                  <a:pt x="19" y="0"/>
                </a:lnTo>
                <a:lnTo>
                  <a:pt x="38" y="19"/>
                </a:lnTo>
                <a:lnTo>
                  <a:pt x="57" y="35"/>
                </a:lnTo>
                <a:lnTo>
                  <a:pt x="53" y="47"/>
                </a:lnTo>
                <a:lnTo>
                  <a:pt x="54" y="5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7" name="Freeform 127"/>
          <p:cNvSpPr/>
          <p:nvPr/>
        </p:nvSpPr>
        <p:spPr>
          <a:xfrm>
            <a:off x="5407920" y="493200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13"/>
                </a:moveTo>
                <a:lnTo>
                  <a:pt x="2" y="0"/>
                </a:lnTo>
                <a:lnTo>
                  <a:pt x="12" y="2"/>
                </a:lnTo>
                <a:lnTo>
                  <a:pt x="6" y="15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8" name="Freeform 128"/>
          <p:cNvSpPr/>
          <p:nvPr/>
        </p:nvSpPr>
        <p:spPr>
          <a:xfrm>
            <a:off x="5276160" y="4398480"/>
            <a:ext cx="92160" cy="124200"/>
          </a:xfrm>
          <a:custGeom>
            <a:avLst/>
            <a:gdLst>
              <a:gd name="textAreaLeft" fmla="*/ 0 w 92160"/>
              <a:gd name="textAreaRight" fmla="*/ 100080 w 9216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69" h="83">
                <a:moveTo>
                  <a:pt x="67" y="43"/>
                </a:moveTo>
                <a:lnTo>
                  <a:pt x="64" y="59"/>
                </a:lnTo>
                <a:lnTo>
                  <a:pt x="37" y="83"/>
                </a:lnTo>
                <a:lnTo>
                  <a:pt x="14" y="83"/>
                </a:lnTo>
                <a:lnTo>
                  <a:pt x="0" y="65"/>
                </a:lnTo>
                <a:lnTo>
                  <a:pt x="3" y="43"/>
                </a:lnTo>
                <a:lnTo>
                  <a:pt x="16" y="32"/>
                </a:lnTo>
                <a:lnTo>
                  <a:pt x="12" y="27"/>
                </a:lnTo>
                <a:lnTo>
                  <a:pt x="30" y="10"/>
                </a:lnTo>
                <a:lnTo>
                  <a:pt x="45" y="0"/>
                </a:lnTo>
                <a:lnTo>
                  <a:pt x="47" y="0"/>
                </a:lnTo>
                <a:lnTo>
                  <a:pt x="47" y="13"/>
                </a:lnTo>
                <a:lnTo>
                  <a:pt x="60" y="11"/>
                </a:lnTo>
                <a:lnTo>
                  <a:pt x="66" y="0"/>
                </a:lnTo>
                <a:lnTo>
                  <a:pt x="69" y="8"/>
                </a:lnTo>
                <a:lnTo>
                  <a:pt x="61" y="39"/>
                </a:lnTo>
                <a:lnTo>
                  <a:pt x="67" y="43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9" name="Freeform 129"/>
          <p:cNvSpPr/>
          <p:nvPr/>
        </p:nvSpPr>
        <p:spPr>
          <a:xfrm>
            <a:off x="5328720" y="4195440"/>
            <a:ext cx="29160" cy="25200"/>
          </a:xfrm>
          <a:custGeom>
            <a:avLst/>
            <a:gdLst>
              <a:gd name="textAreaLeft" fmla="*/ 0 w 29160"/>
              <a:gd name="textAreaRight" fmla="*/ 37080 w 291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22" h="27">
                <a:moveTo>
                  <a:pt x="8" y="27"/>
                </a:moveTo>
                <a:lnTo>
                  <a:pt x="9" y="17"/>
                </a:lnTo>
                <a:lnTo>
                  <a:pt x="0" y="8"/>
                </a:lnTo>
                <a:lnTo>
                  <a:pt x="7" y="0"/>
                </a:lnTo>
                <a:lnTo>
                  <a:pt x="16" y="8"/>
                </a:lnTo>
                <a:lnTo>
                  <a:pt x="16" y="13"/>
                </a:lnTo>
                <a:lnTo>
                  <a:pt x="22" y="21"/>
                </a:lnTo>
                <a:lnTo>
                  <a:pt x="8" y="27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1880" rIns="90000" bIns="-118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0" name="Freeform 130"/>
          <p:cNvSpPr/>
          <p:nvPr/>
        </p:nvSpPr>
        <p:spPr>
          <a:xfrm>
            <a:off x="5191560" y="4011480"/>
            <a:ext cx="166320" cy="100800"/>
          </a:xfrm>
          <a:custGeom>
            <a:avLst/>
            <a:gdLst>
              <a:gd name="textAreaLeft" fmla="*/ 0 w 166320"/>
              <a:gd name="textAreaRight" fmla="*/ 174240 w 16632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114" h="70">
                <a:moveTo>
                  <a:pt x="73" y="70"/>
                </a:moveTo>
                <a:lnTo>
                  <a:pt x="57" y="58"/>
                </a:lnTo>
                <a:lnTo>
                  <a:pt x="0" y="5"/>
                </a:lnTo>
                <a:lnTo>
                  <a:pt x="0" y="0"/>
                </a:lnTo>
                <a:lnTo>
                  <a:pt x="29" y="0"/>
                </a:lnTo>
                <a:lnTo>
                  <a:pt x="37" y="13"/>
                </a:lnTo>
                <a:lnTo>
                  <a:pt x="58" y="10"/>
                </a:lnTo>
                <a:lnTo>
                  <a:pt x="66" y="17"/>
                </a:lnTo>
                <a:lnTo>
                  <a:pt x="92" y="20"/>
                </a:lnTo>
                <a:lnTo>
                  <a:pt x="114" y="38"/>
                </a:lnTo>
                <a:lnTo>
                  <a:pt x="99" y="69"/>
                </a:lnTo>
                <a:lnTo>
                  <a:pt x="73" y="70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1" name="Freeform 131"/>
          <p:cNvSpPr/>
          <p:nvPr/>
        </p:nvSpPr>
        <p:spPr>
          <a:xfrm>
            <a:off x="5244480" y="4724280"/>
            <a:ext cx="60480" cy="48600"/>
          </a:xfrm>
          <a:custGeom>
            <a:avLst/>
            <a:gdLst>
              <a:gd name="textAreaLeft" fmla="*/ 0 w 60480"/>
              <a:gd name="textAreaRight" fmla="*/ 68400 w 60480"/>
              <a:gd name="textAreaTop" fmla="*/ 0 h 48600"/>
              <a:gd name="textAreaBottom" fmla="*/ 56520 h 48600"/>
            </a:gdLst>
            <a:ahLst/>
            <a:cxnLst/>
            <a:rect l="textAreaLeft" t="textAreaTop" r="textAreaRight" b="textAreaBottom"/>
            <a:pathLst>
              <a:path w="46" h="41">
                <a:moveTo>
                  <a:pt x="3" y="41"/>
                </a:moveTo>
                <a:lnTo>
                  <a:pt x="0" y="41"/>
                </a:lnTo>
                <a:lnTo>
                  <a:pt x="3" y="29"/>
                </a:lnTo>
                <a:lnTo>
                  <a:pt x="14" y="13"/>
                </a:lnTo>
                <a:lnTo>
                  <a:pt x="35" y="0"/>
                </a:lnTo>
                <a:lnTo>
                  <a:pt x="46" y="5"/>
                </a:lnTo>
                <a:lnTo>
                  <a:pt x="39" y="17"/>
                </a:lnTo>
                <a:lnTo>
                  <a:pt x="3" y="4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520" rIns="90000" bIns="11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Freeform 132"/>
          <p:cNvSpPr/>
          <p:nvPr/>
        </p:nvSpPr>
        <p:spPr>
          <a:xfrm>
            <a:off x="5223240" y="4483440"/>
            <a:ext cx="34200" cy="63000"/>
          </a:xfrm>
          <a:custGeom>
            <a:avLst/>
            <a:gdLst>
              <a:gd name="textAreaLeft" fmla="*/ 0 w 34200"/>
              <a:gd name="textAreaRight" fmla="*/ 42120 w 3420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28" h="51">
                <a:moveTo>
                  <a:pt x="0" y="34"/>
                </a:moveTo>
                <a:lnTo>
                  <a:pt x="0" y="20"/>
                </a:lnTo>
                <a:lnTo>
                  <a:pt x="21" y="0"/>
                </a:lnTo>
                <a:lnTo>
                  <a:pt x="28" y="4"/>
                </a:lnTo>
                <a:lnTo>
                  <a:pt x="20" y="51"/>
                </a:lnTo>
                <a:lnTo>
                  <a:pt x="0" y="3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3" name="Freeform 133"/>
          <p:cNvSpPr/>
          <p:nvPr/>
        </p:nvSpPr>
        <p:spPr>
          <a:xfrm>
            <a:off x="5191560" y="4539960"/>
            <a:ext cx="29160" cy="6120"/>
          </a:xfrm>
          <a:custGeom>
            <a:avLst/>
            <a:gdLst>
              <a:gd name="textAreaLeft" fmla="*/ 0 w 29160"/>
              <a:gd name="textAreaRight" fmla="*/ 37080 w 291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22" h="11">
                <a:moveTo>
                  <a:pt x="0" y="8"/>
                </a:moveTo>
                <a:lnTo>
                  <a:pt x="2" y="0"/>
                </a:lnTo>
                <a:lnTo>
                  <a:pt x="22" y="5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4" name="Freeform 134"/>
          <p:cNvSpPr/>
          <p:nvPr/>
        </p:nvSpPr>
        <p:spPr>
          <a:xfrm>
            <a:off x="5130000" y="3770640"/>
            <a:ext cx="171360" cy="223560"/>
          </a:xfrm>
          <a:custGeom>
            <a:avLst/>
            <a:gdLst>
              <a:gd name="textAreaLeft" fmla="*/ 0 w 171360"/>
              <a:gd name="textAreaRight" fmla="*/ 179280 w 171360"/>
              <a:gd name="textAreaTop" fmla="*/ 0 h 223560"/>
              <a:gd name="textAreaBottom" fmla="*/ 231480 h 223560"/>
            </a:gdLst>
            <a:ahLst/>
            <a:cxnLst/>
            <a:rect l="textAreaLeft" t="textAreaTop" r="textAreaRight" b="textAreaBottom"/>
            <a:pathLst>
              <a:path w="120" h="152">
                <a:moveTo>
                  <a:pt x="96" y="148"/>
                </a:moveTo>
                <a:lnTo>
                  <a:pt x="77" y="117"/>
                </a:lnTo>
                <a:lnTo>
                  <a:pt x="23" y="59"/>
                </a:lnTo>
                <a:lnTo>
                  <a:pt x="13" y="60"/>
                </a:lnTo>
                <a:lnTo>
                  <a:pt x="4" y="47"/>
                </a:lnTo>
                <a:lnTo>
                  <a:pt x="0" y="27"/>
                </a:lnTo>
                <a:lnTo>
                  <a:pt x="5" y="15"/>
                </a:lnTo>
                <a:lnTo>
                  <a:pt x="36" y="0"/>
                </a:lnTo>
                <a:lnTo>
                  <a:pt x="40" y="8"/>
                </a:lnTo>
                <a:lnTo>
                  <a:pt x="45" y="15"/>
                </a:lnTo>
                <a:lnTo>
                  <a:pt x="56" y="27"/>
                </a:lnTo>
                <a:lnTo>
                  <a:pt x="62" y="39"/>
                </a:lnTo>
                <a:lnTo>
                  <a:pt x="105" y="50"/>
                </a:lnTo>
                <a:lnTo>
                  <a:pt x="104" y="69"/>
                </a:lnTo>
                <a:lnTo>
                  <a:pt x="100" y="75"/>
                </a:lnTo>
                <a:lnTo>
                  <a:pt x="116" y="92"/>
                </a:lnTo>
                <a:lnTo>
                  <a:pt x="108" y="111"/>
                </a:lnTo>
                <a:lnTo>
                  <a:pt x="120" y="114"/>
                </a:lnTo>
                <a:lnTo>
                  <a:pt x="108" y="152"/>
                </a:lnTo>
                <a:lnTo>
                  <a:pt x="96" y="14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Freeform 135"/>
          <p:cNvSpPr/>
          <p:nvPr/>
        </p:nvSpPr>
        <p:spPr>
          <a:xfrm>
            <a:off x="5209560" y="4129560"/>
            <a:ext cx="60480" cy="100800"/>
          </a:xfrm>
          <a:custGeom>
            <a:avLst/>
            <a:gdLst>
              <a:gd name="textAreaLeft" fmla="*/ 0 w 60480"/>
              <a:gd name="textAreaRight" fmla="*/ 68400 w 60480"/>
              <a:gd name="textAreaTop" fmla="*/ 0 h 100800"/>
              <a:gd name="textAreaBottom" fmla="*/ 108720 h 100800"/>
            </a:gdLst>
            <a:ahLst/>
            <a:cxnLst/>
            <a:rect l="textAreaLeft" t="textAreaTop" r="textAreaRight" b="textAreaBottom"/>
            <a:pathLst>
              <a:path w="45" h="72">
                <a:moveTo>
                  <a:pt x="9" y="72"/>
                </a:moveTo>
                <a:lnTo>
                  <a:pt x="0" y="52"/>
                </a:lnTo>
                <a:lnTo>
                  <a:pt x="14" y="29"/>
                </a:lnTo>
                <a:lnTo>
                  <a:pt x="14" y="9"/>
                </a:lnTo>
                <a:lnTo>
                  <a:pt x="9" y="5"/>
                </a:lnTo>
                <a:lnTo>
                  <a:pt x="9" y="0"/>
                </a:lnTo>
                <a:lnTo>
                  <a:pt x="32" y="9"/>
                </a:lnTo>
                <a:lnTo>
                  <a:pt x="38" y="34"/>
                </a:lnTo>
                <a:lnTo>
                  <a:pt x="35" y="42"/>
                </a:lnTo>
                <a:lnTo>
                  <a:pt x="45" y="54"/>
                </a:lnTo>
                <a:lnTo>
                  <a:pt x="32" y="66"/>
                </a:lnTo>
                <a:lnTo>
                  <a:pt x="9" y="72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Freeform 136"/>
          <p:cNvSpPr/>
          <p:nvPr/>
        </p:nvSpPr>
        <p:spPr>
          <a:xfrm>
            <a:off x="5209560" y="4757400"/>
            <a:ext cx="55440" cy="39240"/>
          </a:xfrm>
          <a:custGeom>
            <a:avLst/>
            <a:gdLst>
              <a:gd name="textAreaLeft" fmla="*/ 0 w 55440"/>
              <a:gd name="textAreaRight" fmla="*/ 63360 w 5544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42" h="32">
                <a:moveTo>
                  <a:pt x="24" y="32"/>
                </a:moveTo>
                <a:lnTo>
                  <a:pt x="18" y="19"/>
                </a:lnTo>
                <a:lnTo>
                  <a:pt x="6" y="17"/>
                </a:lnTo>
                <a:lnTo>
                  <a:pt x="0" y="4"/>
                </a:lnTo>
                <a:lnTo>
                  <a:pt x="4" y="0"/>
                </a:lnTo>
                <a:lnTo>
                  <a:pt x="42" y="26"/>
                </a:lnTo>
                <a:lnTo>
                  <a:pt x="42" y="32"/>
                </a:lnTo>
                <a:lnTo>
                  <a:pt x="24" y="32"/>
                </a:lnTo>
                <a:close/>
              </a:path>
            </a:pathLst>
          </a:custGeom>
          <a:solidFill>
            <a:srgbClr val="8EB4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Freeform 137"/>
          <p:cNvSpPr/>
          <p:nvPr/>
        </p:nvSpPr>
        <p:spPr>
          <a:xfrm>
            <a:off x="5103360" y="4483440"/>
            <a:ext cx="65880" cy="95760"/>
          </a:xfrm>
          <a:custGeom>
            <a:avLst/>
            <a:gdLst>
              <a:gd name="textAreaLeft" fmla="*/ 0 w 65880"/>
              <a:gd name="textAreaRight" fmla="*/ 73800 w 658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1" h="68">
                <a:moveTo>
                  <a:pt x="29" y="68"/>
                </a:moveTo>
                <a:lnTo>
                  <a:pt x="16" y="48"/>
                </a:lnTo>
                <a:lnTo>
                  <a:pt x="19" y="42"/>
                </a:lnTo>
                <a:lnTo>
                  <a:pt x="11" y="32"/>
                </a:lnTo>
                <a:lnTo>
                  <a:pt x="13" y="20"/>
                </a:lnTo>
                <a:lnTo>
                  <a:pt x="6" y="10"/>
                </a:lnTo>
                <a:lnTo>
                  <a:pt x="0" y="0"/>
                </a:lnTo>
                <a:lnTo>
                  <a:pt x="15" y="3"/>
                </a:lnTo>
                <a:lnTo>
                  <a:pt x="31" y="12"/>
                </a:lnTo>
                <a:lnTo>
                  <a:pt x="51" y="41"/>
                </a:lnTo>
                <a:lnTo>
                  <a:pt x="47" y="51"/>
                </a:lnTo>
                <a:lnTo>
                  <a:pt x="29" y="68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8" name="Freeform 138"/>
          <p:cNvSpPr/>
          <p:nvPr/>
        </p:nvSpPr>
        <p:spPr>
          <a:xfrm>
            <a:off x="5130000" y="404928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7" h="20">
                <a:moveTo>
                  <a:pt x="0" y="13"/>
                </a:moveTo>
                <a:lnTo>
                  <a:pt x="27" y="0"/>
                </a:lnTo>
                <a:lnTo>
                  <a:pt x="25" y="20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9" name="Freeform 139"/>
          <p:cNvSpPr/>
          <p:nvPr/>
        </p:nvSpPr>
        <p:spPr>
          <a:xfrm>
            <a:off x="5082480" y="4677120"/>
            <a:ext cx="34200" cy="15840"/>
          </a:xfrm>
          <a:custGeom>
            <a:avLst/>
            <a:gdLst>
              <a:gd name="textAreaLeft" fmla="*/ 0 w 34200"/>
              <a:gd name="textAreaRight" fmla="*/ 42120 w 3420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6" h="20">
                <a:moveTo>
                  <a:pt x="6" y="17"/>
                </a:moveTo>
                <a:lnTo>
                  <a:pt x="0" y="4"/>
                </a:lnTo>
                <a:lnTo>
                  <a:pt x="8" y="0"/>
                </a:lnTo>
                <a:lnTo>
                  <a:pt x="26" y="9"/>
                </a:lnTo>
                <a:lnTo>
                  <a:pt x="20" y="20"/>
                </a:lnTo>
                <a:lnTo>
                  <a:pt x="6" y="1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Freeform 140"/>
          <p:cNvSpPr/>
          <p:nvPr/>
        </p:nvSpPr>
        <p:spPr>
          <a:xfrm>
            <a:off x="5034960" y="4629960"/>
            <a:ext cx="34200" cy="39240"/>
          </a:xfrm>
          <a:custGeom>
            <a:avLst/>
            <a:gdLst>
              <a:gd name="textAreaLeft" fmla="*/ 0 w 34200"/>
              <a:gd name="textAreaRight" fmla="*/ 42120 w 3420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30" h="31">
                <a:moveTo>
                  <a:pt x="18" y="31"/>
                </a:moveTo>
                <a:lnTo>
                  <a:pt x="5" y="31"/>
                </a:lnTo>
                <a:lnTo>
                  <a:pt x="0" y="16"/>
                </a:lnTo>
                <a:lnTo>
                  <a:pt x="13" y="0"/>
                </a:lnTo>
                <a:lnTo>
                  <a:pt x="30" y="8"/>
                </a:lnTo>
                <a:lnTo>
                  <a:pt x="30" y="19"/>
                </a:lnTo>
                <a:lnTo>
                  <a:pt x="18" y="31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" rIns="90000" bIns="21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1" name="Freeform 141"/>
          <p:cNvSpPr/>
          <p:nvPr/>
        </p:nvSpPr>
        <p:spPr>
          <a:xfrm>
            <a:off x="4908240" y="4691160"/>
            <a:ext cx="139680" cy="77040"/>
          </a:xfrm>
          <a:custGeom>
            <a:avLst/>
            <a:gdLst>
              <a:gd name="textAreaLeft" fmla="*/ 0 w 139680"/>
              <a:gd name="textAreaRight" fmla="*/ 147600 w 139680"/>
              <a:gd name="textAreaTop" fmla="*/ 0 h 77040"/>
              <a:gd name="textAreaBottom" fmla="*/ 84960 h 77040"/>
            </a:gdLst>
            <a:ahLst/>
            <a:cxnLst/>
            <a:rect l="textAreaLeft" t="textAreaTop" r="textAreaRight" b="textAreaBottom"/>
            <a:pathLst>
              <a:path w="92" h="60">
                <a:moveTo>
                  <a:pt x="40" y="53"/>
                </a:moveTo>
                <a:lnTo>
                  <a:pt x="5" y="60"/>
                </a:lnTo>
                <a:lnTo>
                  <a:pt x="0" y="52"/>
                </a:lnTo>
                <a:lnTo>
                  <a:pt x="6" y="43"/>
                </a:lnTo>
                <a:lnTo>
                  <a:pt x="6" y="24"/>
                </a:lnTo>
                <a:lnTo>
                  <a:pt x="12" y="14"/>
                </a:lnTo>
                <a:lnTo>
                  <a:pt x="30" y="17"/>
                </a:lnTo>
                <a:lnTo>
                  <a:pt x="33" y="30"/>
                </a:lnTo>
                <a:lnTo>
                  <a:pt x="50" y="36"/>
                </a:lnTo>
                <a:lnTo>
                  <a:pt x="58" y="36"/>
                </a:lnTo>
                <a:lnTo>
                  <a:pt x="61" y="32"/>
                </a:lnTo>
                <a:lnTo>
                  <a:pt x="53" y="24"/>
                </a:lnTo>
                <a:lnTo>
                  <a:pt x="49" y="24"/>
                </a:lnTo>
                <a:lnTo>
                  <a:pt x="37" y="11"/>
                </a:lnTo>
                <a:lnTo>
                  <a:pt x="38" y="0"/>
                </a:lnTo>
                <a:lnTo>
                  <a:pt x="58" y="9"/>
                </a:lnTo>
                <a:lnTo>
                  <a:pt x="81" y="0"/>
                </a:lnTo>
                <a:lnTo>
                  <a:pt x="88" y="6"/>
                </a:lnTo>
                <a:lnTo>
                  <a:pt x="92" y="30"/>
                </a:lnTo>
                <a:lnTo>
                  <a:pt x="70" y="49"/>
                </a:lnTo>
                <a:lnTo>
                  <a:pt x="40" y="53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9960" rIns="90000" bIns="39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2" name="Freeform 142"/>
          <p:cNvSpPr/>
          <p:nvPr/>
        </p:nvSpPr>
        <p:spPr>
          <a:xfrm>
            <a:off x="4977000" y="4365360"/>
            <a:ext cx="55440" cy="58320"/>
          </a:xfrm>
          <a:custGeom>
            <a:avLst/>
            <a:gdLst>
              <a:gd name="textAreaLeft" fmla="*/ 0 w 55440"/>
              <a:gd name="textAreaRight" fmla="*/ 63360 w 55440"/>
              <a:gd name="textAreaTop" fmla="*/ 0 h 58320"/>
              <a:gd name="textAreaBottom" fmla="*/ 66240 h 58320"/>
            </a:gdLst>
            <a:ahLst/>
            <a:cxnLst/>
            <a:rect l="textAreaLeft" t="textAreaTop" r="textAreaRight" b="textAreaBottom"/>
            <a:pathLst>
              <a:path w="45" h="46">
                <a:moveTo>
                  <a:pt x="27" y="46"/>
                </a:moveTo>
                <a:lnTo>
                  <a:pt x="19" y="38"/>
                </a:lnTo>
                <a:lnTo>
                  <a:pt x="12" y="34"/>
                </a:lnTo>
                <a:lnTo>
                  <a:pt x="0" y="40"/>
                </a:lnTo>
                <a:lnTo>
                  <a:pt x="2" y="17"/>
                </a:lnTo>
                <a:lnTo>
                  <a:pt x="22" y="0"/>
                </a:lnTo>
                <a:lnTo>
                  <a:pt x="42" y="5"/>
                </a:lnTo>
                <a:lnTo>
                  <a:pt x="45" y="26"/>
                </a:lnTo>
                <a:lnTo>
                  <a:pt x="34" y="46"/>
                </a:lnTo>
                <a:lnTo>
                  <a:pt x="27" y="4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240" rIns="90000" bIns="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Freeform 143"/>
          <p:cNvSpPr/>
          <p:nvPr/>
        </p:nvSpPr>
        <p:spPr>
          <a:xfrm>
            <a:off x="4934880" y="4157640"/>
            <a:ext cx="71280" cy="124200"/>
          </a:xfrm>
          <a:custGeom>
            <a:avLst/>
            <a:gdLst>
              <a:gd name="textAreaLeft" fmla="*/ 0 w 71280"/>
              <a:gd name="textAreaRight" fmla="*/ 79200 w 71280"/>
              <a:gd name="textAreaTop" fmla="*/ 0 h 124200"/>
              <a:gd name="textAreaBottom" fmla="*/ 132120 h 124200"/>
            </a:gdLst>
            <a:ahLst/>
            <a:cxnLst/>
            <a:rect l="textAreaLeft" t="textAreaTop" r="textAreaRight" b="textAreaBottom"/>
            <a:pathLst>
              <a:path w="50" h="88">
                <a:moveTo>
                  <a:pt x="6" y="88"/>
                </a:moveTo>
                <a:lnTo>
                  <a:pt x="0" y="78"/>
                </a:lnTo>
                <a:lnTo>
                  <a:pt x="14" y="55"/>
                </a:lnTo>
                <a:lnTo>
                  <a:pt x="11" y="32"/>
                </a:lnTo>
                <a:lnTo>
                  <a:pt x="6" y="31"/>
                </a:lnTo>
                <a:lnTo>
                  <a:pt x="15" y="8"/>
                </a:lnTo>
                <a:lnTo>
                  <a:pt x="28" y="0"/>
                </a:lnTo>
                <a:lnTo>
                  <a:pt x="31" y="16"/>
                </a:lnTo>
                <a:lnTo>
                  <a:pt x="35" y="24"/>
                </a:lnTo>
                <a:lnTo>
                  <a:pt x="45" y="25"/>
                </a:lnTo>
                <a:lnTo>
                  <a:pt x="50" y="33"/>
                </a:lnTo>
                <a:lnTo>
                  <a:pt x="31" y="70"/>
                </a:lnTo>
                <a:lnTo>
                  <a:pt x="8" y="87"/>
                </a:lnTo>
                <a:lnTo>
                  <a:pt x="6" y="88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Freeform 144"/>
          <p:cNvSpPr/>
          <p:nvPr/>
        </p:nvSpPr>
        <p:spPr>
          <a:xfrm>
            <a:off x="4887360" y="4006800"/>
            <a:ext cx="76320" cy="110160"/>
          </a:xfrm>
          <a:custGeom>
            <a:avLst/>
            <a:gdLst>
              <a:gd name="textAreaLeft" fmla="*/ 0 w 76320"/>
              <a:gd name="textAreaRight" fmla="*/ 84240 w 76320"/>
              <a:gd name="textAreaTop" fmla="*/ 0 h 110160"/>
              <a:gd name="textAreaBottom" fmla="*/ 118080 h 110160"/>
            </a:gdLst>
            <a:ahLst/>
            <a:cxnLst/>
            <a:rect l="textAreaLeft" t="textAreaTop" r="textAreaRight" b="textAreaBottom"/>
            <a:pathLst>
              <a:path w="55" h="80">
                <a:moveTo>
                  <a:pt x="9" y="79"/>
                </a:moveTo>
                <a:lnTo>
                  <a:pt x="5" y="80"/>
                </a:lnTo>
                <a:lnTo>
                  <a:pt x="0" y="65"/>
                </a:lnTo>
                <a:lnTo>
                  <a:pt x="0" y="44"/>
                </a:lnTo>
                <a:lnTo>
                  <a:pt x="5" y="22"/>
                </a:lnTo>
                <a:lnTo>
                  <a:pt x="10" y="13"/>
                </a:lnTo>
                <a:lnTo>
                  <a:pt x="15" y="13"/>
                </a:lnTo>
                <a:lnTo>
                  <a:pt x="26" y="0"/>
                </a:lnTo>
                <a:lnTo>
                  <a:pt x="47" y="5"/>
                </a:lnTo>
                <a:lnTo>
                  <a:pt x="55" y="17"/>
                </a:lnTo>
                <a:lnTo>
                  <a:pt x="34" y="58"/>
                </a:lnTo>
                <a:lnTo>
                  <a:pt x="9" y="79"/>
                </a:lnTo>
                <a:close/>
              </a:path>
            </a:pathLst>
          </a:cu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Freeform 145"/>
          <p:cNvSpPr/>
          <p:nvPr/>
        </p:nvSpPr>
        <p:spPr>
          <a:xfrm>
            <a:off x="4855680" y="465804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3" h="14">
                <a:moveTo>
                  <a:pt x="2" y="14"/>
                </a:moveTo>
                <a:lnTo>
                  <a:pt x="0" y="5"/>
                </a:lnTo>
                <a:lnTo>
                  <a:pt x="3" y="0"/>
                </a:lnTo>
                <a:lnTo>
                  <a:pt x="13" y="5"/>
                </a:lnTo>
                <a:lnTo>
                  <a:pt x="10" y="14"/>
                </a:lnTo>
                <a:lnTo>
                  <a:pt x="2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Freeform 146"/>
          <p:cNvSpPr/>
          <p:nvPr/>
        </p:nvSpPr>
        <p:spPr>
          <a:xfrm>
            <a:off x="4792320" y="3959640"/>
            <a:ext cx="13320" cy="63000"/>
          </a:xfrm>
          <a:custGeom>
            <a:avLst/>
            <a:gdLst>
              <a:gd name="textAreaLeft" fmla="*/ 0 w 13320"/>
              <a:gd name="textAreaRight" fmla="*/ 21240 w 13320"/>
              <a:gd name="textAreaTop" fmla="*/ 0 h 63000"/>
              <a:gd name="textAreaBottom" fmla="*/ 70920 h 63000"/>
            </a:gdLst>
            <a:ahLst/>
            <a:cxnLst/>
            <a:rect l="textAreaLeft" t="textAreaTop" r="textAreaRight" b="textAreaBottom"/>
            <a:pathLst>
              <a:path w="18" h="52">
                <a:moveTo>
                  <a:pt x="0" y="34"/>
                </a:moveTo>
                <a:lnTo>
                  <a:pt x="11" y="0"/>
                </a:lnTo>
                <a:lnTo>
                  <a:pt x="18" y="10"/>
                </a:lnTo>
                <a:lnTo>
                  <a:pt x="0" y="52"/>
                </a:lnTo>
                <a:lnTo>
                  <a:pt x="0" y="3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7" name="Freeform 147"/>
          <p:cNvSpPr/>
          <p:nvPr/>
        </p:nvSpPr>
        <p:spPr>
          <a:xfrm>
            <a:off x="2819520" y="2859480"/>
            <a:ext cx="762120" cy="648360"/>
          </a:xfrm>
          <a:custGeom>
            <a:avLst/>
            <a:gdLst>
              <a:gd name="textAreaLeft" fmla="*/ 0 w 762120"/>
              <a:gd name="textAreaRight" fmla="*/ 770040 w 762120"/>
              <a:gd name="textAreaTop" fmla="*/ 0 h 648360"/>
              <a:gd name="textAreaBottom" fmla="*/ 656280 h 648360"/>
            </a:gdLst>
            <a:ahLst/>
            <a:cxnLst/>
            <a:rect l="textAreaLeft" t="textAreaTop" r="textAreaRight" b="textAreaBottom"/>
            <a:pathLst>
              <a:path w="517" h="446">
                <a:moveTo>
                  <a:pt x="449" y="412"/>
                </a:moveTo>
                <a:lnTo>
                  <a:pt x="431" y="405"/>
                </a:lnTo>
                <a:lnTo>
                  <a:pt x="410" y="416"/>
                </a:lnTo>
                <a:lnTo>
                  <a:pt x="401" y="433"/>
                </a:lnTo>
                <a:lnTo>
                  <a:pt x="386" y="430"/>
                </a:lnTo>
                <a:lnTo>
                  <a:pt x="377" y="423"/>
                </a:lnTo>
                <a:lnTo>
                  <a:pt x="348" y="420"/>
                </a:lnTo>
                <a:lnTo>
                  <a:pt x="290" y="446"/>
                </a:lnTo>
                <a:lnTo>
                  <a:pt x="284" y="440"/>
                </a:lnTo>
                <a:lnTo>
                  <a:pt x="285" y="413"/>
                </a:lnTo>
                <a:lnTo>
                  <a:pt x="265" y="412"/>
                </a:lnTo>
                <a:lnTo>
                  <a:pt x="261" y="401"/>
                </a:lnTo>
                <a:lnTo>
                  <a:pt x="244" y="384"/>
                </a:lnTo>
                <a:lnTo>
                  <a:pt x="239" y="376"/>
                </a:lnTo>
                <a:lnTo>
                  <a:pt x="232" y="400"/>
                </a:lnTo>
                <a:lnTo>
                  <a:pt x="207" y="412"/>
                </a:lnTo>
                <a:lnTo>
                  <a:pt x="197" y="425"/>
                </a:lnTo>
                <a:lnTo>
                  <a:pt x="192" y="430"/>
                </a:lnTo>
                <a:lnTo>
                  <a:pt x="173" y="425"/>
                </a:lnTo>
                <a:lnTo>
                  <a:pt x="167" y="435"/>
                </a:lnTo>
                <a:lnTo>
                  <a:pt x="159" y="436"/>
                </a:lnTo>
                <a:lnTo>
                  <a:pt x="143" y="417"/>
                </a:lnTo>
                <a:lnTo>
                  <a:pt x="136" y="416"/>
                </a:lnTo>
                <a:lnTo>
                  <a:pt x="138" y="408"/>
                </a:lnTo>
                <a:lnTo>
                  <a:pt x="133" y="404"/>
                </a:lnTo>
                <a:lnTo>
                  <a:pt x="135" y="400"/>
                </a:lnTo>
                <a:lnTo>
                  <a:pt x="144" y="400"/>
                </a:lnTo>
                <a:lnTo>
                  <a:pt x="150" y="385"/>
                </a:lnTo>
                <a:lnTo>
                  <a:pt x="144" y="376"/>
                </a:lnTo>
                <a:lnTo>
                  <a:pt x="140" y="368"/>
                </a:lnTo>
                <a:lnTo>
                  <a:pt x="140" y="360"/>
                </a:lnTo>
                <a:lnTo>
                  <a:pt x="140" y="350"/>
                </a:lnTo>
                <a:lnTo>
                  <a:pt x="133" y="347"/>
                </a:lnTo>
                <a:lnTo>
                  <a:pt x="138" y="324"/>
                </a:lnTo>
                <a:lnTo>
                  <a:pt x="113" y="333"/>
                </a:lnTo>
                <a:lnTo>
                  <a:pt x="108" y="313"/>
                </a:lnTo>
                <a:lnTo>
                  <a:pt x="110" y="287"/>
                </a:lnTo>
                <a:lnTo>
                  <a:pt x="104" y="275"/>
                </a:lnTo>
                <a:lnTo>
                  <a:pt x="101" y="258"/>
                </a:lnTo>
                <a:lnTo>
                  <a:pt x="69" y="246"/>
                </a:lnTo>
                <a:lnTo>
                  <a:pt x="66" y="232"/>
                </a:lnTo>
                <a:lnTo>
                  <a:pt x="64" y="225"/>
                </a:lnTo>
                <a:lnTo>
                  <a:pt x="58" y="193"/>
                </a:lnTo>
                <a:lnTo>
                  <a:pt x="55" y="190"/>
                </a:lnTo>
                <a:lnTo>
                  <a:pt x="44" y="190"/>
                </a:lnTo>
                <a:lnTo>
                  <a:pt x="35" y="203"/>
                </a:lnTo>
                <a:lnTo>
                  <a:pt x="20" y="206"/>
                </a:lnTo>
                <a:lnTo>
                  <a:pt x="13" y="201"/>
                </a:lnTo>
                <a:lnTo>
                  <a:pt x="0" y="177"/>
                </a:lnTo>
                <a:lnTo>
                  <a:pt x="15" y="155"/>
                </a:lnTo>
                <a:lnTo>
                  <a:pt x="24" y="154"/>
                </a:lnTo>
                <a:lnTo>
                  <a:pt x="28" y="148"/>
                </a:lnTo>
                <a:lnTo>
                  <a:pt x="15" y="124"/>
                </a:lnTo>
                <a:lnTo>
                  <a:pt x="20" y="110"/>
                </a:lnTo>
                <a:lnTo>
                  <a:pt x="28" y="121"/>
                </a:lnTo>
                <a:lnTo>
                  <a:pt x="40" y="124"/>
                </a:lnTo>
                <a:lnTo>
                  <a:pt x="56" y="110"/>
                </a:lnTo>
                <a:lnTo>
                  <a:pt x="63" y="126"/>
                </a:lnTo>
                <a:lnTo>
                  <a:pt x="69" y="126"/>
                </a:lnTo>
                <a:lnTo>
                  <a:pt x="76" y="118"/>
                </a:lnTo>
                <a:lnTo>
                  <a:pt x="102" y="120"/>
                </a:lnTo>
                <a:lnTo>
                  <a:pt x="105" y="129"/>
                </a:lnTo>
                <a:lnTo>
                  <a:pt x="120" y="128"/>
                </a:lnTo>
                <a:lnTo>
                  <a:pt x="120" y="141"/>
                </a:lnTo>
                <a:lnTo>
                  <a:pt x="125" y="148"/>
                </a:lnTo>
                <a:lnTo>
                  <a:pt x="143" y="154"/>
                </a:lnTo>
                <a:lnTo>
                  <a:pt x="147" y="136"/>
                </a:lnTo>
                <a:lnTo>
                  <a:pt x="165" y="144"/>
                </a:lnTo>
                <a:lnTo>
                  <a:pt x="175" y="152"/>
                </a:lnTo>
                <a:lnTo>
                  <a:pt x="176" y="146"/>
                </a:lnTo>
                <a:lnTo>
                  <a:pt x="177" y="134"/>
                </a:lnTo>
                <a:lnTo>
                  <a:pt x="170" y="120"/>
                </a:lnTo>
                <a:lnTo>
                  <a:pt x="167" y="106"/>
                </a:lnTo>
                <a:lnTo>
                  <a:pt x="173" y="103"/>
                </a:lnTo>
                <a:lnTo>
                  <a:pt x="173" y="97"/>
                </a:lnTo>
                <a:lnTo>
                  <a:pt x="165" y="83"/>
                </a:lnTo>
                <a:lnTo>
                  <a:pt x="158" y="71"/>
                </a:lnTo>
                <a:lnTo>
                  <a:pt x="140" y="71"/>
                </a:lnTo>
                <a:lnTo>
                  <a:pt x="144" y="41"/>
                </a:lnTo>
                <a:lnTo>
                  <a:pt x="156" y="31"/>
                </a:lnTo>
                <a:lnTo>
                  <a:pt x="200" y="28"/>
                </a:lnTo>
                <a:lnTo>
                  <a:pt x="227" y="31"/>
                </a:lnTo>
                <a:lnTo>
                  <a:pt x="258" y="4"/>
                </a:lnTo>
                <a:lnTo>
                  <a:pt x="283" y="0"/>
                </a:lnTo>
                <a:lnTo>
                  <a:pt x="293" y="43"/>
                </a:lnTo>
                <a:lnTo>
                  <a:pt x="272" y="76"/>
                </a:lnTo>
                <a:lnTo>
                  <a:pt x="280" y="93"/>
                </a:lnTo>
                <a:lnTo>
                  <a:pt x="308" y="110"/>
                </a:lnTo>
                <a:lnTo>
                  <a:pt x="324" y="134"/>
                </a:lnTo>
                <a:lnTo>
                  <a:pt x="356" y="149"/>
                </a:lnTo>
                <a:lnTo>
                  <a:pt x="364" y="160"/>
                </a:lnTo>
                <a:lnTo>
                  <a:pt x="345" y="171"/>
                </a:lnTo>
                <a:lnTo>
                  <a:pt x="345" y="215"/>
                </a:lnTo>
                <a:lnTo>
                  <a:pt x="364" y="234"/>
                </a:lnTo>
                <a:lnTo>
                  <a:pt x="420" y="238"/>
                </a:lnTo>
                <a:lnTo>
                  <a:pt x="426" y="248"/>
                </a:lnTo>
                <a:lnTo>
                  <a:pt x="441" y="248"/>
                </a:lnTo>
                <a:lnTo>
                  <a:pt x="457" y="221"/>
                </a:lnTo>
                <a:lnTo>
                  <a:pt x="481" y="224"/>
                </a:lnTo>
                <a:lnTo>
                  <a:pt x="489" y="207"/>
                </a:lnTo>
                <a:lnTo>
                  <a:pt x="517" y="216"/>
                </a:lnTo>
                <a:lnTo>
                  <a:pt x="492" y="289"/>
                </a:lnTo>
                <a:lnTo>
                  <a:pt x="509" y="311"/>
                </a:lnTo>
                <a:lnTo>
                  <a:pt x="509" y="328"/>
                </a:lnTo>
                <a:lnTo>
                  <a:pt x="466" y="353"/>
                </a:lnTo>
                <a:lnTo>
                  <a:pt x="449" y="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8" name="Freeform 148"/>
          <p:cNvSpPr/>
          <p:nvPr/>
        </p:nvSpPr>
        <p:spPr>
          <a:xfrm>
            <a:off x="3072600" y="3506400"/>
            <a:ext cx="34200" cy="1440"/>
          </a:xfrm>
          <a:custGeom>
            <a:avLst/>
            <a:gdLst>
              <a:gd name="textAreaLeft" fmla="*/ 0 w 34200"/>
              <a:gd name="textAreaRight" fmla="*/ 42120 w 3420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27" h="6">
                <a:moveTo>
                  <a:pt x="0" y="2"/>
                </a:moveTo>
                <a:lnTo>
                  <a:pt x="8" y="0"/>
                </a:lnTo>
                <a:lnTo>
                  <a:pt x="23" y="4"/>
                </a:lnTo>
                <a:lnTo>
                  <a:pt x="27" y="3"/>
                </a:lnTo>
                <a:lnTo>
                  <a:pt x="25" y="6"/>
                </a:lnTo>
                <a:lnTo>
                  <a:pt x="15" y="6"/>
                </a:lnTo>
                <a:lnTo>
                  <a:pt x="8" y="3"/>
                </a:lnTo>
                <a:lnTo>
                  <a:pt x="0" y="2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9" name="Freeform 149"/>
          <p:cNvSpPr/>
          <p:nvPr/>
        </p:nvSpPr>
        <p:spPr>
          <a:xfrm>
            <a:off x="3014640" y="3501720"/>
            <a:ext cx="13320" cy="6120"/>
          </a:xfrm>
          <a:custGeom>
            <a:avLst/>
            <a:gdLst>
              <a:gd name="textAreaLeft" fmla="*/ 0 w 13320"/>
              <a:gd name="textAreaRight" fmla="*/ 21240 w 133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14">
                <a:moveTo>
                  <a:pt x="0" y="8"/>
                </a:moveTo>
                <a:lnTo>
                  <a:pt x="11" y="0"/>
                </a:lnTo>
                <a:lnTo>
                  <a:pt x="3" y="14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Freeform 150"/>
          <p:cNvSpPr/>
          <p:nvPr/>
        </p:nvSpPr>
        <p:spPr>
          <a:xfrm>
            <a:off x="3009240" y="34117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2" h="15">
                <a:moveTo>
                  <a:pt x="0" y="3"/>
                </a:moveTo>
                <a:lnTo>
                  <a:pt x="5" y="0"/>
                </a:lnTo>
                <a:lnTo>
                  <a:pt x="12" y="12"/>
                </a:lnTo>
                <a:lnTo>
                  <a:pt x="8" y="15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1" name="Freeform 151"/>
          <p:cNvSpPr/>
          <p:nvPr/>
        </p:nvSpPr>
        <p:spPr>
          <a:xfrm>
            <a:off x="2735280" y="3770640"/>
            <a:ext cx="203040" cy="209160"/>
          </a:xfrm>
          <a:custGeom>
            <a:avLst/>
            <a:gdLst>
              <a:gd name="textAreaLeft" fmla="*/ 0 w 203040"/>
              <a:gd name="textAreaRight" fmla="*/ 210960 w 203040"/>
              <a:gd name="textAreaTop" fmla="*/ 0 h 209160"/>
              <a:gd name="textAreaBottom" fmla="*/ 217080 h 209160"/>
            </a:gdLst>
            <a:ahLst/>
            <a:cxnLst/>
            <a:rect l="textAreaLeft" t="textAreaTop" r="textAreaRight" b="textAreaBottom"/>
            <a:pathLst>
              <a:path w="139" h="145">
                <a:moveTo>
                  <a:pt x="86" y="139"/>
                </a:moveTo>
                <a:lnTo>
                  <a:pt x="82" y="145"/>
                </a:lnTo>
                <a:lnTo>
                  <a:pt x="74" y="145"/>
                </a:lnTo>
                <a:lnTo>
                  <a:pt x="72" y="145"/>
                </a:lnTo>
                <a:lnTo>
                  <a:pt x="17" y="83"/>
                </a:lnTo>
                <a:lnTo>
                  <a:pt x="17" y="75"/>
                </a:lnTo>
                <a:lnTo>
                  <a:pt x="0" y="57"/>
                </a:lnTo>
                <a:lnTo>
                  <a:pt x="5" y="21"/>
                </a:lnTo>
                <a:lnTo>
                  <a:pt x="29" y="0"/>
                </a:lnTo>
                <a:lnTo>
                  <a:pt x="35" y="19"/>
                </a:lnTo>
                <a:lnTo>
                  <a:pt x="50" y="42"/>
                </a:lnTo>
                <a:lnTo>
                  <a:pt x="67" y="45"/>
                </a:lnTo>
                <a:lnTo>
                  <a:pt x="104" y="79"/>
                </a:lnTo>
                <a:lnTo>
                  <a:pt x="138" y="107"/>
                </a:lnTo>
                <a:lnTo>
                  <a:pt x="139" y="119"/>
                </a:lnTo>
                <a:lnTo>
                  <a:pt x="106" y="103"/>
                </a:lnTo>
                <a:lnTo>
                  <a:pt x="90" y="110"/>
                </a:lnTo>
                <a:lnTo>
                  <a:pt x="82" y="120"/>
                </a:lnTo>
                <a:lnTo>
                  <a:pt x="86" y="1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2" name="Freeform 152"/>
          <p:cNvSpPr/>
          <p:nvPr/>
        </p:nvSpPr>
        <p:spPr>
          <a:xfrm>
            <a:off x="5430960" y="5753520"/>
            <a:ext cx="551160" cy="251640"/>
          </a:xfrm>
          <a:custGeom>
            <a:avLst/>
            <a:gdLst>
              <a:gd name="textAreaLeft" fmla="*/ 0 w 551160"/>
              <a:gd name="textAreaRight" fmla="*/ 559080 w 551160"/>
              <a:gd name="textAreaTop" fmla="*/ 0 h 251640"/>
              <a:gd name="textAreaBottom" fmla="*/ 259560 h 251640"/>
            </a:gdLst>
            <a:ahLst/>
            <a:cxnLst/>
            <a:rect l="textAreaLeft" t="textAreaTop" r="textAreaRight" b="textAreaBottom"/>
            <a:pathLst>
              <a:path w="368" h="176">
                <a:moveTo>
                  <a:pt x="52" y="176"/>
                </a:moveTo>
                <a:lnTo>
                  <a:pt x="9" y="117"/>
                </a:lnTo>
                <a:lnTo>
                  <a:pt x="0" y="87"/>
                </a:lnTo>
                <a:lnTo>
                  <a:pt x="33" y="46"/>
                </a:lnTo>
                <a:lnTo>
                  <a:pt x="31" y="15"/>
                </a:lnTo>
                <a:lnTo>
                  <a:pt x="40" y="11"/>
                </a:lnTo>
                <a:lnTo>
                  <a:pt x="88" y="0"/>
                </a:lnTo>
                <a:lnTo>
                  <a:pt x="133" y="0"/>
                </a:lnTo>
                <a:lnTo>
                  <a:pt x="142" y="4"/>
                </a:lnTo>
                <a:lnTo>
                  <a:pt x="140" y="8"/>
                </a:lnTo>
                <a:lnTo>
                  <a:pt x="128" y="18"/>
                </a:lnTo>
                <a:lnTo>
                  <a:pt x="123" y="28"/>
                </a:lnTo>
                <a:lnTo>
                  <a:pt x="128" y="53"/>
                </a:lnTo>
                <a:lnTo>
                  <a:pt x="122" y="63"/>
                </a:lnTo>
                <a:lnTo>
                  <a:pt x="118" y="81"/>
                </a:lnTo>
                <a:lnTo>
                  <a:pt x="130" y="104"/>
                </a:lnTo>
                <a:lnTo>
                  <a:pt x="136" y="103"/>
                </a:lnTo>
                <a:lnTo>
                  <a:pt x="152" y="108"/>
                </a:lnTo>
                <a:lnTo>
                  <a:pt x="166" y="105"/>
                </a:lnTo>
                <a:lnTo>
                  <a:pt x="178" y="88"/>
                </a:lnTo>
                <a:lnTo>
                  <a:pt x="190" y="88"/>
                </a:lnTo>
                <a:lnTo>
                  <a:pt x="194" y="76"/>
                </a:lnTo>
                <a:lnTo>
                  <a:pt x="203" y="80"/>
                </a:lnTo>
                <a:lnTo>
                  <a:pt x="218" y="70"/>
                </a:lnTo>
                <a:lnTo>
                  <a:pt x="225" y="70"/>
                </a:lnTo>
                <a:lnTo>
                  <a:pt x="238" y="61"/>
                </a:lnTo>
                <a:lnTo>
                  <a:pt x="258" y="49"/>
                </a:lnTo>
                <a:lnTo>
                  <a:pt x="263" y="52"/>
                </a:lnTo>
                <a:lnTo>
                  <a:pt x="264" y="56"/>
                </a:lnTo>
                <a:lnTo>
                  <a:pt x="283" y="56"/>
                </a:lnTo>
                <a:lnTo>
                  <a:pt x="284" y="66"/>
                </a:lnTo>
                <a:lnTo>
                  <a:pt x="303" y="66"/>
                </a:lnTo>
                <a:lnTo>
                  <a:pt x="326" y="46"/>
                </a:lnTo>
                <a:lnTo>
                  <a:pt x="332" y="28"/>
                </a:lnTo>
                <a:lnTo>
                  <a:pt x="348" y="26"/>
                </a:lnTo>
                <a:lnTo>
                  <a:pt x="358" y="12"/>
                </a:lnTo>
                <a:lnTo>
                  <a:pt x="364" y="15"/>
                </a:lnTo>
                <a:lnTo>
                  <a:pt x="348" y="32"/>
                </a:lnTo>
                <a:lnTo>
                  <a:pt x="348" y="64"/>
                </a:lnTo>
                <a:lnTo>
                  <a:pt x="355" y="72"/>
                </a:lnTo>
                <a:lnTo>
                  <a:pt x="368" y="72"/>
                </a:lnTo>
                <a:lnTo>
                  <a:pt x="365" y="80"/>
                </a:lnTo>
                <a:lnTo>
                  <a:pt x="355" y="84"/>
                </a:lnTo>
                <a:lnTo>
                  <a:pt x="353" y="115"/>
                </a:lnTo>
                <a:lnTo>
                  <a:pt x="336" y="147"/>
                </a:lnTo>
                <a:lnTo>
                  <a:pt x="321" y="159"/>
                </a:lnTo>
                <a:lnTo>
                  <a:pt x="296" y="165"/>
                </a:lnTo>
                <a:lnTo>
                  <a:pt x="281" y="172"/>
                </a:lnTo>
                <a:lnTo>
                  <a:pt x="273" y="164"/>
                </a:lnTo>
                <a:lnTo>
                  <a:pt x="264" y="158"/>
                </a:lnTo>
                <a:lnTo>
                  <a:pt x="245" y="162"/>
                </a:lnTo>
                <a:lnTo>
                  <a:pt x="225" y="150"/>
                </a:lnTo>
                <a:lnTo>
                  <a:pt x="145" y="172"/>
                </a:lnTo>
                <a:lnTo>
                  <a:pt x="82" y="167"/>
                </a:lnTo>
                <a:lnTo>
                  <a:pt x="52" y="176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Freeform 153"/>
          <p:cNvSpPr/>
          <p:nvPr/>
        </p:nvSpPr>
        <p:spPr>
          <a:xfrm>
            <a:off x="5868720" y="6041160"/>
            <a:ext cx="2520" cy="6120"/>
          </a:xfrm>
          <a:custGeom>
            <a:avLst/>
            <a:gdLst>
              <a:gd name="textAreaLeft" fmla="*/ 0 w 2520"/>
              <a:gd name="textAreaRight" fmla="*/ 10440 w 25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1" h="8">
                <a:moveTo>
                  <a:pt x="3" y="8"/>
                </a:moveTo>
                <a:lnTo>
                  <a:pt x="0" y="3"/>
                </a:lnTo>
                <a:lnTo>
                  <a:pt x="0" y="0"/>
                </a:lnTo>
                <a:lnTo>
                  <a:pt x="11" y="3"/>
                </a:lnTo>
                <a:lnTo>
                  <a:pt x="8" y="8"/>
                </a:lnTo>
                <a:lnTo>
                  <a:pt x="3" y="8"/>
                </a:lnTo>
                <a:close/>
              </a:path>
            </a:pathLst>
          </a:custGeom>
          <a:solidFill>
            <a:srgbClr val="57CCE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Freeform 154"/>
          <p:cNvSpPr/>
          <p:nvPr/>
        </p:nvSpPr>
        <p:spPr>
          <a:xfrm>
            <a:off x="5040360" y="5696640"/>
            <a:ext cx="487800" cy="360360"/>
          </a:xfrm>
          <a:custGeom>
            <a:avLst/>
            <a:gdLst>
              <a:gd name="textAreaLeft" fmla="*/ 0 w 487800"/>
              <a:gd name="textAreaRight" fmla="*/ 495720 w 487800"/>
              <a:gd name="textAreaTop" fmla="*/ 0 h 360360"/>
              <a:gd name="textAreaBottom" fmla="*/ 368280 h 360360"/>
            </a:gdLst>
            <a:ahLst/>
            <a:cxnLst/>
            <a:rect l="textAreaLeft" t="textAreaTop" r="textAreaRight" b="textAreaBottom"/>
            <a:pathLst>
              <a:path w="334" h="251">
                <a:moveTo>
                  <a:pt x="334" y="215"/>
                </a:moveTo>
                <a:lnTo>
                  <a:pt x="313" y="220"/>
                </a:lnTo>
                <a:lnTo>
                  <a:pt x="292" y="217"/>
                </a:lnTo>
                <a:lnTo>
                  <a:pt x="280" y="220"/>
                </a:lnTo>
                <a:lnTo>
                  <a:pt x="262" y="212"/>
                </a:lnTo>
                <a:lnTo>
                  <a:pt x="241" y="221"/>
                </a:lnTo>
                <a:lnTo>
                  <a:pt x="230" y="220"/>
                </a:lnTo>
                <a:lnTo>
                  <a:pt x="207" y="234"/>
                </a:lnTo>
                <a:lnTo>
                  <a:pt x="168" y="235"/>
                </a:lnTo>
                <a:lnTo>
                  <a:pt x="146" y="243"/>
                </a:lnTo>
                <a:lnTo>
                  <a:pt x="124" y="243"/>
                </a:lnTo>
                <a:lnTo>
                  <a:pt x="68" y="247"/>
                </a:lnTo>
                <a:lnTo>
                  <a:pt x="40" y="242"/>
                </a:lnTo>
                <a:lnTo>
                  <a:pt x="15" y="251"/>
                </a:lnTo>
                <a:lnTo>
                  <a:pt x="0" y="251"/>
                </a:lnTo>
                <a:lnTo>
                  <a:pt x="6" y="235"/>
                </a:lnTo>
                <a:lnTo>
                  <a:pt x="6" y="214"/>
                </a:lnTo>
                <a:lnTo>
                  <a:pt x="11" y="201"/>
                </a:lnTo>
                <a:lnTo>
                  <a:pt x="4" y="169"/>
                </a:lnTo>
                <a:lnTo>
                  <a:pt x="25" y="137"/>
                </a:lnTo>
                <a:lnTo>
                  <a:pt x="25" y="124"/>
                </a:lnTo>
                <a:lnTo>
                  <a:pt x="36" y="109"/>
                </a:lnTo>
                <a:lnTo>
                  <a:pt x="53" y="127"/>
                </a:lnTo>
                <a:lnTo>
                  <a:pt x="74" y="127"/>
                </a:lnTo>
                <a:lnTo>
                  <a:pt x="79" y="114"/>
                </a:lnTo>
                <a:lnTo>
                  <a:pt x="63" y="3"/>
                </a:lnTo>
                <a:lnTo>
                  <a:pt x="85" y="8"/>
                </a:lnTo>
                <a:lnTo>
                  <a:pt x="96" y="2"/>
                </a:lnTo>
                <a:lnTo>
                  <a:pt x="112" y="0"/>
                </a:lnTo>
                <a:lnTo>
                  <a:pt x="127" y="12"/>
                </a:lnTo>
                <a:lnTo>
                  <a:pt x="126" y="25"/>
                </a:lnTo>
                <a:lnTo>
                  <a:pt x="138" y="42"/>
                </a:lnTo>
                <a:lnTo>
                  <a:pt x="188" y="40"/>
                </a:lnTo>
                <a:lnTo>
                  <a:pt x="260" y="40"/>
                </a:lnTo>
                <a:lnTo>
                  <a:pt x="280" y="55"/>
                </a:lnTo>
                <a:lnTo>
                  <a:pt x="296" y="63"/>
                </a:lnTo>
                <a:lnTo>
                  <a:pt x="313" y="54"/>
                </a:lnTo>
                <a:lnTo>
                  <a:pt x="315" y="85"/>
                </a:lnTo>
                <a:lnTo>
                  <a:pt x="282" y="126"/>
                </a:lnTo>
                <a:lnTo>
                  <a:pt x="291" y="156"/>
                </a:lnTo>
                <a:lnTo>
                  <a:pt x="334" y="215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Freeform 155"/>
          <p:cNvSpPr/>
          <p:nvPr/>
        </p:nvSpPr>
        <p:spPr>
          <a:xfrm>
            <a:off x="5288760" y="5658840"/>
            <a:ext cx="29160" cy="15840"/>
          </a:xfrm>
          <a:custGeom>
            <a:avLst/>
            <a:gdLst>
              <a:gd name="textAreaLeft" fmla="*/ 0 w 29160"/>
              <a:gd name="textAreaRight" fmla="*/ 37080 w 2916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24" h="17">
                <a:moveTo>
                  <a:pt x="1" y="13"/>
                </a:moveTo>
                <a:lnTo>
                  <a:pt x="0" y="8"/>
                </a:lnTo>
                <a:lnTo>
                  <a:pt x="12" y="0"/>
                </a:lnTo>
                <a:lnTo>
                  <a:pt x="24" y="8"/>
                </a:lnTo>
                <a:lnTo>
                  <a:pt x="22" y="17"/>
                </a:lnTo>
                <a:lnTo>
                  <a:pt x="1" y="13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Freeform 156"/>
          <p:cNvSpPr/>
          <p:nvPr/>
        </p:nvSpPr>
        <p:spPr>
          <a:xfrm>
            <a:off x="4301640" y="5493600"/>
            <a:ext cx="493200" cy="369720"/>
          </a:xfrm>
          <a:custGeom>
            <a:avLst/>
            <a:gdLst>
              <a:gd name="textAreaLeft" fmla="*/ 0 w 493200"/>
              <a:gd name="textAreaRight" fmla="*/ 501120 w 493200"/>
              <a:gd name="textAreaTop" fmla="*/ 0 h 369720"/>
              <a:gd name="textAreaBottom" fmla="*/ 377640 h 369720"/>
            </a:gdLst>
            <a:ahLst/>
            <a:cxnLst/>
            <a:rect l="textAreaLeft" t="textAreaTop" r="textAreaRight" b="textAreaBottom"/>
            <a:pathLst>
              <a:path w="335" h="256">
                <a:moveTo>
                  <a:pt x="335" y="254"/>
                </a:moveTo>
                <a:lnTo>
                  <a:pt x="323" y="237"/>
                </a:lnTo>
                <a:lnTo>
                  <a:pt x="329" y="167"/>
                </a:lnTo>
                <a:lnTo>
                  <a:pt x="306" y="163"/>
                </a:lnTo>
                <a:lnTo>
                  <a:pt x="302" y="115"/>
                </a:lnTo>
                <a:lnTo>
                  <a:pt x="295" y="109"/>
                </a:lnTo>
                <a:lnTo>
                  <a:pt x="275" y="115"/>
                </a:lnTo>
                <a:lnTo>
                  <a:pt x="249" y="106"/>
                </a:lnTo>
                <a:lnTo>
                  <a:pt x="223" y="98"/>
                </a:lnTo>
                <a:lnTo>
                  <a:pt x="227" y="90"/>
                </a:lnTo>
                <a:lnTo>
                  <a:pt x="269" y="90"/>
                </a:lnTo>
                <a:lnTo>
                  <a:pt x="279" y="70"/>
                </a:lnTo>
                <a:lnTo>
                  <a:pt x="269" y="52"/>
                </a:lnTo>
                <a:lnTo>
                  <a:pt x="244" y="43"/>
                </a:lnTo>
                <a:lnTo>
                  <a:pt x="229" y="49"/>
                </a:lnTo>
                <a:lnTo>
                  <a:pt x="231" y="66"/>
                </a:lnTo>
                <a:lnTo>
                  <a:pt x="222" y="66"/>
                </a:lnTo>
                <a:lnTo>
                  <a:pt x="204" y="85"/>
                </a:lnTo>
                <a:lnTo>
                  <a:pt x="139" y="78"/>
                </a:lnTo>
                <a:lnTo>
                  <a:pt x="107" y="70"/>
                </a:lnTo>
                <a:lnTo>
                  <a:pt x="104" y="10"/>
                </a:lnTo>
                <a:lnTo>
                  <a:pt x="94" y="0"/>
                </a:lnTo>
                <a:lnTo>
                  <a:pt x="80" y="17"/>
                </a:lnTo>
                <a:lnTo>
                  <a:pt x="84" y="52"/>
                </a:lnTo>
                <a:lnTo>
                  <a:pt x="87" y="67"/>
                </a:lnTo>
                <a:lnTo>
                  <a:pt x="83" y="86"/>
                </a:lnTo>
                <a:lnTo>
                  <a:pt x="62" y="93"/>
                </a:lnTo>
                <a:lnTo>
                  <a:pt x="42" y="78"/>
                </a:lnTo>
                <a:lnTo>
                  <a:pt x="35" y="34"/>
                </a:lnTo>
                <a:lnTo>
                  <a:pt x="23" y="74"/>
                </a:lnTo>
                <a:lnTo>
                  <a:pt x="27" y="98"/>
                </a:lnTo>
                <a:lnTo>
                  <a:pt x="17" y="110"/>
                </a:lnTo>
                <a:lnTo>
                  <a:pt x="23" y="126"/>
                </a:lnTo>
                <a:lnTo>
                  <a:pt x="12" y="137"/>
                </a:lnTo>
                <a:lnTo>
                  <a:pt x="12" y="149"/>
                </a:lnTo>
                <a:lnTo>
                  <a:pt x="7" y="154"/>
                </a:lnTo>
                <a:lnTo>
                  <a:pt x="10" y="185"/>
                </a:lnTo>
                <a:lnTo>
                  <a:pt x="2" y="187"/>
                </a:lnTo>
                <a:lnTo>
                  <a:pt x="0" y="198"/>
                </a:lnTo>
                <a:lnTo>
                  <a:pt x="10" y="209"/>
                </a:lnTo>
                <a:lnTo>
                  <a:pt x="20" y="210"/>
                </a:lnTo>
                <a:lnTo>
                  <a:pt x="27" y="226"/>
                </a:lnTo>
                <a:lnTo>
                  <a:pt x="74" y="226"/>
                </a:lnTo>
                <a:lnTo>
                  <a:pt x="107" y="229"/>
                </a:lnTo>
                <a:lnTo>
                  <a:pt x="123" y="220"/>
                </a:lnTo>
                <a:lnTo>
                  <a:pt x="158" y="227"/>
                </a:lnTo>
                <a:lnTo>
                  <a:pt x="196" y="230"/>
                </a:lnTo>
                <a:lnTo>
                  <a:pt x="209" y="244"/>
                </a:lnTo>
                <a:lnTo>
                  <a:pt x="229" y="249"/>
                </a:lnTo>
                <a:lnTo>
                  <a:pt x="240" y="244"/>
                </a:lnTo>
                <a:lnTo>
                  <a:pt x="291" y="254"/>
                </a:lnTo>
                <a:lnTo>
                  <a:pt x="311" y="256"/>
                </a:lnTo>
                <a:lnTo>
                  <a:pt x="335" y="254"/>
                </a:lnTo>
                <a:close/>
              </a:path>
            </a:pathLst>
          </a:custGeom>
          <a:solidFill>
            <a:srgbClr val="558ED5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7" name="Freeform 157"/>
          <p:cNvSpPr/>
          <p:nvPr/>
        </p:nvSpPr>
        <p:spPr>
          <a:xfrm>
            <a:off x="4623480" y="6112080"/>
            <a:ext cx="39600" cy="34560"/>
          </a:xfrm>
          <a:custGeom>
            <a:avLst/>
            <a:gdLst>
              <a:gd name="textAreaLeft" fmla="*/ 0 w 39600"/>
              <a:gd name="textAreaRight" fmla="*/ 47520 w 396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29" h="29">
                <a:moveTo>
                  <a:pt x="5" y="20"/>
                </a:moveTo>
                <a:lnTo>
                  <a:pt x="0" y="9"/>
                </a:lnTo>
                <a:lnTo>
                  <a:pt x="6" y="0"/>
                </a:lnTo>
                <a:lnTo>
                  <a:pt x="24" y="1"/>
                </a:lnTo>
                <a:lnTo>
                  <a:pt x="29" y="26"/>
                </a:lnTo>
                <a:lnTo>
                  <a:pt x="27" y="29"/>
                </a:lnTo>
                <a:lnTo>
                  <a:pt x="5" y="2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20" rIns="90000" bIns="-25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8" name="Freeform 158"/>
          <p:cNvSpPr/>
          <p:nvPr/>
        </p:nvSpPr>
        <p:spPr>
          <a:xfrm>
            <a:off x="3858480" y="2571480"/>
            <a:ext cx="493200" cy="435960"/>
          </a:xfrm>
          <a:custGeom>
            <a:avLst/>
            <a:gdLst>
              <a:gd name="textAreaLeft" fmla="*/ 0 w 493200"/>
              <a:gd name="textAreaRight" fmla="*/ 501120 w 493200"/>
              <a:gd name="textAreaTop" fmla="*/ 0 h 435960"/>
              <a:gd name="textAreaBottom" fmla="*/ 443880 h 435960"/>
            </a:gdLst>
            <a:ahLst/>
            <a:cxnLst/>
            <a:rect l="textAreaLeft" t="textAreaTop" r="textAreaRight" b="textAreaBottom"/>
            <a:pathLst>
              <a:path w="334" h="300">
                <a:moveTo>
                  <a:pt x="4" y="229"/>
                </a:moveTo>
                <a:lnTo>
                  <a:pt x="0" y="244"/>
                </a:lnTo>
                <a:lnTo>
                  <a:pt x="4" y="252"/>
                </a:lnTo>
                <a:lnTo>
                  <a:pt x="29" y="263"/>
                </a:lnTo>
                <a:lnTo>
                  <a:pt x="54" y="263"/>
                </a:lnTo>
                <a:lnTo>
                  <a:pt x="65" y="259"/>
                </a:lnTo>
                <a:lnTo>
                  <a:pt x="86" y="272"/>
                </a:lnTo>
                <a:lnTo>
                  <a:pt x="95" y="278"/>
                </a:lnTo>
                <a:lnTo>
                  <a:pt x="100" y="284"/>
                </a:lnTo>
                <a:lnTo>
                  <a:pt x="121" y="286"/>
                </a:lnTo>
                <a:lnTo>
                  <a:pt x="147" y="288"/>
                </a:lnTo>
                <a:lnTo>
                  <a:pt x="160" y="296"/>
                </a:lnTo>
                <a:lnTo>
                  <a:pt x="176" y="300"/>
                </a:lnTo>
                <a:lnTo>
                  <a:pt x="213" y="296"/>
                </a:lnTo>
                <a:lnTo>
                  <a:pt x="220" y="292"/>
                </a:lnTo>
                <a:lnTo>
                  <a:pt x="222" y="284"/>
                </a:lnTo>
                <a:lnTo>
                  <a:pt x="184" y="293"/>
                </a:lnTo>
                <a:lnTo>
                  <a:pt x="182" y="289"/>
                </a:lnTo>
                <a:lnTo>
                  <a:pt x="187" y="283"/>
                </a:lnTo>
                <a:lnTo>
                  <a:pt x="195" y="283"/>
                </a:lnTo>
                <a:lnTo>
                  <a:pt x="197" y="275"/>
                </a:lnTo>
                <a:lnTo>
                  <a:pt x="188" y="243"/>
                </a:lnTo>
                <a:lnTo>
                  <a:pt x="167" y="233"/>
                </a:lnTo>
                <a:lnTo>
                  <a:pt x="165" y="218"/>
                </a:lnTo>
                <a:lnTo>
                  <a:pt x="151" y="208"/>
                </a:lnTo>
                <a:lnTo>
                  <a:pt x="151" y="212"/>
                </a:lnTo>
                <a:lnTo>
                  <a:pt x="142" y="221"/>
                </a:lnTo>
                <a:lnTo>
                  <a:pt x="128" y="178"/>
                </a:lnTo>
                <a:lnTo>
                  <a:pt x="135" y="156"/>
                </a:lnTo>
                <a:lnTo>
                  <a:pt x="162" y="152"/>
                </a:lnTo>
                <a:lnTo>
                  <a:pt x="176" y="144"/>
                </a:lnTo>
                <a:lnTo>
                  <a:pt x="176" y="139"/>
                </a:lnTo>
                <a:lnTo>
                  <a:pt x="180" y="120"/>
                </a:lnTo>
                <a:lnTo>
                  <a:pt x="202" y="126"/>
                </a:lnTo>
                <a:lnTo>
                  <a:pt x="207" y="139"/>
                </a:lnTo>
                <a:lnTo>
                  <a:pt x="250" y="148"/>
                </a:lnTo>
                <a:lnTo>
                  <a:pt x="265" y="172"/>
                </a:lnTo>
                <a:lnTo>
                  <a:pt x="285" y="210"/>
                </a:lnTo>
                <a:lnTo>
                  <a:pt x="282" y="223"/>
                </a:lnTo>
                <a:lnTo>
                  <a:pt x="266" y="224"/>
                </a:lnTo>
                <a:lnTo>
                  <a:pt x="266" y="233"/>
                </a:lnTo>
                <a:lnTo>
                  <a:pt x="247" y="243"/>
                </a:lnTo>
                <a:lnTo>
                  <a:pt x="237" y="243"/>
                </a:lnTo>
                <a:lnTo>
                  <a:pt x="244" y="235"/>
                </a:lnTo>
                <a:lnTo>
                  <a:pt x="240" y="223"/>
                </a:lnTo>
                <a:lnTo>
                  <a:pt x="228" y="228"/>
                </a:lnTo>
                <a:lnTo>
                  <a:pt x="220" y="252"/>
                </a:lnTo>
                <a:lnTo>
                  <a:pt x="225" y="254"/>
                </a:lnTo>
                <a:lnTo>
                  <a:pt x="280" y="248"/>
                </a:lnTo>
                <a:lnTo>
                  <a:pt x="287" y="236"/>
                </a:lnTo>
                <a:lnTo>
                  <a:pt x="316" y="231"/>
                </a:lnTo>
                <a:lnTo>
                  <a:pt x="334" y="209"/>
                </a:lnTo>
                <a:lnTo>
                  <a:pt x="322" y="175"/>
                </a:lnTo>
                <a:lnTo>
                  <a:pt x="310" y="164"/>
                </a:lnTo>
                <a:lnTo>
                  <a:pt x="304" y="143"/>
                </a:lnTo>
                <a:lnTo>
                  <a:pt x="295" y="131"/>
                </a:lnTo>
                <a:lnTo>
                  <a:pt x="234" y="44"/>
                </a:lnTo>
                <a:lnTo>
                  <a:pt x="215" y="32"/>
                </a:lnTo>
                <a:lnTo>
                  <a:pt x="192" y="17"/>
                </a:lnTo>
                <a:lnTo>
                  <a:pt x="174" y="0"/>
                </a:lnTo>
                <a:lnTo>
                  <a:pt x="125" y="38"/>
                </a:lnTo>
                <a:lnTo>
                  <a:pt x="114" y="36"/>
                </a:lnTo>
                <a:lnTo>
                  <a:pt x="99" y="64"/>
                </a:lnTo>
                <a:lnTo>
                  <a:pt x="130" y="86"/>
                </a:lnTo>
                <a:lnTo>
                  <a:pt x="130" y="95"/>
                </a:lnTo>
                <a:lnTo>
                  <a:pt x="77" y="105"/>
                </a:lnTo>
                <a:lnTo>
                  <a:pt x="64" y="96"/>
                </a:lnTo>
                <a:lnTo>
                  <a:pt x="55" y="96"/>
                </a:lnTo>
                <a:lnTo>
                  <a:pt x="50" y="108"/>
                </a:lnTo>
                <a:lnTo>
                  <a:pt x="71" y="140"/>
                </a:lnTo>
                <a:lnTo>
                  <a:pt x="52" y="162"/>
                </a:lnTo>
                <a:lnTo>
                  <a:pt x="33" y="167"/>
                </a:lnTo>
                <a:lnTo>
                  <a:pt x="26" y="177"/>
                </a:lnTo>
                <a:lnTo>
                  <a:pt x="26" y="212"/>
                </a:lnTo>
                <a:lnTo>
                  <a:pt x="4" y="2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59" name="Freeform 159"/>
          <p:cNvSpPr/>
          <p:nvPr/>
        </p:nvSpPr>
        <p:spPr>
          <a:xfrm>
            <a:off x="4903200" y="2751120"/>
            <a:ext cx="13320" cy="15840"/>
          </a:xfrm>
          <a:custGeom>
            <a:avLst/>
            <a:gdLst>
              <a:gd name="textAreaLeft" fmla="*/ 0 w 13320"/>
              <a:gd name="textAreaRight" fmla="*/ 21240 w 133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0" h="18">
                <a:moveTo>
                  <a:pt x="5" y="18"/>
                </a:moveTo>
                <a:lnTo>
                  <a:pt x="0" y="11"/>
                </a:lnTo>
                <a:lnTo>
                  <a:pt x="10" y="0"/>
                </a:lnTo>
                <a:lnTo>
                  <a:pt x="8" y="15"/>
                </a:lnTo>
                <a:lnTo>
                  <a:pt x="5" y="18"/>
                </a:lnTo>
                <a:close/>
              </a:path>
            </a:pathLst>
          </a:custGeom>
          <a:solidFill>
            <a:srgbClr val="A6A6A6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0" name="Freeform 160"/>
          <p:cNvSpPr/>
          <p:nvPr/>
        </p:nvSpPr>
        <p:spPr>
          <a:xfrm>
            <a:off x="4813560" y="2713320"/>
            <a:ext cx="18360" cy="25200"/>
          </a:xfrm>
          <a:custGeom>
            <a:avLst/>
            <a:gdLst>
              <a:gd name="textAreaLeft" fmla="*/ 0 w 18360"/>
              <a:gd name="textAreaRight" fmla="*/ 26280 w 18360"/>
              <a:gd name="textAreaTop" fmla="*/ 0 h 25200"/>
              <a:gd name="textAreaBottom" fmla="*/ 33120 h 25200"/>
            </a:gdLst>
            <a:ahLst/>
            <a:cxnLst/>
            <a:rect l="textAreaLeft" t="textAreaTop" r="textAreaRight" b="textAreaBottom"/>
            <a:pathLst>
              <a:path w="14" h="23">
                <a:moveTo>
                  <a:pt x="0" y="23"/>
                </a:moveTo>
                <a:lnTo>
                  <a:pt x="14" y="0"/>
                </a:lnTo>
                <a:lnTo>
                  <a:pt x="6" y="23"/>
                </a:lnTo>
                <a:lnTo>
                  <a:pt x="0" y="23"/>
                </a:lnTo>
                <a:close/>
              </a:path>
            </a:pathLst>
          </a:custGeom>
          <a:solidFill>
            <a:srgbClr val="99CC00"/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6560" rIns="90000" bIns="1656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1" name="Freeform 161"/>
          <p:cNvSpPr/>
          <p:nvPr/>
        </p:nvSpPr>
        <p:spPr>
          <a:xfrm>
            <a:off x="4781880" y="2954160"/>
            <a:ext cx="7920" cy="15840"/>
          </a:xfrm>
          <a:custGeom>
            <a:avLst/>
            <a:gdLst>
              <a:gd name="textAreaLeft" fmla="*/ 0 w 7920"/>
              <a:gd name="textAreaRight" fmla="*/ 15840 w 7920"/>
              <a:gd name="textAreaTop" fmla="*/ 0 h 15840"/>
              <a:gd name="textAreaBottom" fmla="*/ 23760 h 15840"/>
            </a:gdLst>
            <a:ahLst/>
            <a:cxnLst/>
            <a:rect l="textAreaLeft" t="textAreaTop" r="textAreaRight" b="textAreaBottom"/>
            <a:pathLst>
              <a:path w="11" h="18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6" y="18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1240" rIns="90000" bIns="-212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Freeform 162"/>
          <p:cNvSpPr/>
          <p:nvPr/>
        </p:nvSpPr>
        <p:spPr>
          <a:xfrm>
            <a:off x="4755240" y="2760480"/>
            <a:ext cx="23760" cy="39240"/>
          </a:xfrm>
          <a:custGeom>
            <a:avLst/>
            <a:gdLst>
              <a:gd name="textAreaLeft" fmla="*/ 0 w 23760"/>
              <a:gd name="textAreaRight" fmla="*/ 31680 w 23760"/>
              <a:gd name="textAreaTop" fmla="*/ 0 h 39240"/>
              <a:gd name="textAreaBottom" fmla="*/ 47160 h 39240"/>
            </a:gdLst>
            <a:ahLst/>
            <a:cxnLst/>
            <a:rect l="textAreaLeft" t="textAreaTop" r="textAreaRight" b="textAreaBottom"/>
            <a:pathLst>
              <a:path w="22" h="31">
                <a:moveTo>
                  <a:pt x="15" y="31"/>
                </a:moveTo>
                <a:lnTo>
                  <a:pt x="7" y="24"/>
                </a:lnTo>
                <a:lnTo>
                  <a:pt x="0" y="16"/>
                </a:lnTo>
                <a:lnTo>
                  <a:pt x="7" y="2"/>
                </a:lnTo>
                <a:lnTo>
                  <a:pt x="12" y="0"/>
                </a:lnTo>
                <a:lnTo>
                  <a:pt x="15" y="9"/>
                </a:lnTo>
                <a:lnTo>
                  <a:pt x="22" y="12"/>
                </a:lnTo>
                <a:lnTo>
                  <a:pt x="21" y="27"/>
                </a:lnTo>
                <a:lnTo>
                  <a:pt x="15" y="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3" name="Freeform 163"/>
          <p:cNvSpPr/>
          <p:nvPr/>
        </p:nvSpPr>
        <p:spPr>
          <a:xfrm>
            <a:off x="4708080" y="2845440"/>
            <a:ext cx="13320" cy="43920"/>
          </a:xfrm>
          <a:custGeom>
            <a:avLst/>
            <a:gdLst>
              <a:gd name="textAreaLeft" fmla="*/ 0 w 13320"/>
              <a:gd name="textAreaRight" fmla="*/ 21240 w 1332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19" h="35">
                <a:moveTo>
                  <a:pt x="5" y="35"/>
                </a:moveTo>
                <a:lnTo>
                  <a:pt x="0" y="26"/>
                </a:lnTo>
                <a:lnTo>
                  <a:pt x="9" y="17"/>
                </a:lnTo>
                <a:lnTo>
                  <a:pt x="7" y="4"/>
                </a:lnTo>
                <a:lnTo>
                  <a:pt x="9" y="0"/>
                </a:lnTo>
                <a:lnTo>
                  <a:pt x="19" y="12"/>
                </a:lnTo>
                <a:lnTo>
                  <a:pt x="15" y="32"/>
                </a:lnTo>
                <a:lnTo>
                  <a:pt x="5" y="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5920" rIns="90000" bIns="25920" anchor="t">
            <a:noAutofit/>
          </a:bodyPr>
          <a:lstStyle/>
          <a:p>
            <a:pPr>
              <a:lnSpc>
                <a:spcPct val="100000"/>
              </a:lnSpc>
            </a:pPr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4" name="Freeform 164"/>
          <p:cNvSpPr/>
          <p:nvPr/>
        </p:nvSpPr>
        <p:spPr>
          <a:xfrm>
            <a:off x="4639320" y="2812320"/>
            <a:ext cx="71280" cy="95760"/>
          </a:xfrm>
          <a:custGeom>
            <a:avLst/>
            <a:gdLst>
              <a:gd name="textAreaLeft" fmla="*/ 0 w 71280"/>
              <a:gd name="textAreaRight" fmla="*/ 79200 w 7128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53" h="72">
                <a:moveTo>
                  <a:pt x="11" y="72"/>
                </a:moveTo>
                <a:lnTo>
                  <a:pt x="34" y="53"/>
                </a:lnTo>
                <a:lnTo>
                  <a:pt x="51" y="17"/>
                </a:lnTo>
                <a:lnTo>
                  <a:pt x="53" y="8"/>
                </a:lnTo>
                <a:lnTo>
                  <a:pt x="44" y="0"/>
                </a:lnTo>
                <a:lnTo>
                  <a:pt x="18" y="38"/>
                </a:lnTo>
                <a:lnTo>
                  <a:pt x="14" y="45"/>
                </a:lnTo>
                <a:lnTo>
                  <a:pt x="0" y="63"/>
                </a:lnTo>
                <a:lnTo>
                  <a:pt x="0" y="68"/>
                </a:lnTo>
                <a:lnTo>
                  <a:pt x="11" y="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5" name="Freeform 165"/>
          <p:cNvSpPr/>
          <p:nvPr/>
        </p:nvSpPr>
        <p:spPr>
          <a:xfrm>
            <a:off x="4502160" y="2859480"/>
            <a:ext cx="102960" cy="95760"/>
          </a:xfrm>
          <a:custGeom>
            <a:avLst/>
            <a:gdLst>
              <a:gd name="textAreaLeft" fmla="*/ 0 w 102960"/>
              <a:gd name="textAreaRight" fmla="*/ 110880 w 102960"/>
              <a:gd name="textAreaTop" fmla="*/ 0 h 95760"/>
              <a:gd name="textAreaBottom" fmla="*/ 103680 h 95760"/>
            </a:gdLst>
            <a:ahLst/>
            <a:cxnLst/>
            <a:rect l="textAreaLeft" t="textAreaTop" r="textAreaRight" b="textAreaBottom"/>
            <a:pathLst>
              <a:path w="74" h="69">
                <a:moveTo>
                  <a:pt x="51" y="69"/>
                </a:moveTo>
                <a:lnTo>
                  <a:pt x="45" y="69"/>
                </a:lnTo>
                <a:lnTo>
                  <a:pt x="42" y="61"/>
                </a:lnTo>
                <a:lnTo>
                  <a:pt x="27" y="60"/>
                </a:lnTo>
                <a:lnTo>
                  <a:pt x="23" y="41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  <a:lnTo>
                  <a:pt x="35" y="26"/>
                </a:lnTo>
                <a:lnTo>
                  <a:pt x="51" y="33"/>
                </a:lnTo>
                <a:lnTo>
                  <a:pt x="55" y="43"/>
                </a:lnTo>
                <a:lnTo>
                  <a:pt x="65" y="38"/>
                </a:lnTo>
                <a:lnTo>
                  <a:pt x="74" y="43"/>
                </a:lnTo>
                <a:lnTo>
                  <a:pt x="73" y="53"/>
                </a:lnTo>
                <a:lnTo>
                  <a:pt x="51" y="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6" name="Freeform 166"/>
          <p:cNvSpPr/>
          <p:nvPr/>
        </p:nvSpPr>
        <p:spPr>
          <a:xfrm>
            <a:off x="4386240" y="2864160"/>
            <a:ext cx="71280" cy="43920"/>
          </a:xfrm>
          <a:custGeom>
            <a:avLst/>
            <a:gdLst>
              <a:gd name="textAreaLeft" fmla="*/ 0 w 71280"/>
              <a:gd name="textAreaRight" fmla="*/ 79200 w 71280"/>
              <a:gd name="textAreaTop" fmla="*/ 0 h 43920"/>
              <a:gd name="textAreaBottom" fmla="*/ 51840 h 43920"/>
            </a:gdLst>
            <a:ahLst/>
            <a:cxnLst/>
            <a:rect l="textAreaLeft" t="textAreaTop" r="textAreaRight" b="textAreaBottom"/>
            <a:pathLst>
              <a:path w="51" h="35">
                <a:moveTo>
                  <a:pt x="35" y="22"/>
                </a:moveTo>
                <a:lnTo>
                  <a:pt x="32" y="30"/>
                </a:lnTo>
                <a:lnTo>
                  <a:pt x="27" y="35"/>
                </a:lnTo>
                <a:lnTo>
                  <a:pt x="2" y="30"/>
                </a:lnTo>
                <a:lnTo>
                  <a:pt x="0" y="23"/>
                </a:lnTo>
                <a:lnTo>
                  <a:pt x="23" y="8"/>
                </a:lnTo>
                <a:lnTo>
                  <a:pt x="23" y="2"/>
                </a:lnTo>
                <a:lnTo>
                  <a:pt x="39" y="0"/>
                </a:lnTo>
                <a:lnTo>
                  <a:pt x="51" y="11"/>
                </a:lnTo>
                <a:lnTo>
                  <a:pt x="51" y="20"/>
                </a:lnTo>
                <a:lnTo>
                  <a:pt x="35" y="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67" name="Freeform 169"/>
          <p:cNvSpPr/>
          <p:nvPr/>
        </p:nvSpPr>
        <p:spPr>
          <a:xfrm>
            <a:off x="2856600" y="3350520"/>
            <a:ext cx="2520" cy="10800"/>
          </a:xfrm>
          <a:custGeom>
            <a:avLst/>
            <a:gdLst>
              <a:gd name="textAreaLeft" fmla="*/ 0 w 2520"/>
              <a:gd name="textAreaRight" fmla="*/ 10440 w 2520"/>
              <a:gd name="textAreaTop" fmla="*/ 0 h 10800"/>
              <a:gd name="textAreaBottom" fmla="*/ 18720 h 10800"/>
            </a:gdLst>
            <a:ahLst/>
            <a:cxnLst/>
            <a:rect l="textAreaLeft" t="textAreaTop" r="textAreaRight" b="textAreaBottom"/>
            <a:pathLst>
              <a:path w="7" h="14">
                <a:moveTo>
                  <a:pt x="0" y="14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6280" rIns="90000" bIns="-2628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Freeform 171"/>
          <p:cNvSpPr/>
          <p:nvPr/>
        </p:nvSpPr>
        <p:spPr>
          <a:xfrm>
            <a:off x="2582280" y="3364560"/>
            <a:ext cx="266400" cy="303480"/>
          </a:xfrm>
          <a:custGeom>
            <a:avLst/>
            <a:gdLst>
              <a:gd name="textAreaLeft" fmla="*/ 0 w 266400"/>
              <a:gd name="textAreaRight" fmla="*/ 274320 w 266400"/>
              <a:gd name="textAreaTop" fmla="*/ 0 h 303480"/>
              <a:gd name="textAreaBottom" fmla="*/ 311400 h 303480"/>
            </a:gdLst>
            <a:ahLst/>
            <a:cxnLst/>
            <a:rect l="textAreaLeft" t="textAreaTop" r="textAreaRight" b="textAreaBottom"/>
            <a:pathLst>
              <a:path w="184" h="206">
                <a:moveTo>
                  <a:pt x="39" y="99"/>
                </a:moveTo>
                <a:lnTo>
                  <a:pt x="42" y="102"/>
                </a:lnTo>
                <a:lnTo>
                  <a:pt x="45" y="111"/>
                </a:lnTo>
                <a:lnTo>
                  <a:pt x="50" y="126"/>
                </a:lnTo>
                <a:lnTo>
                  <a:pt x="57" y="146"/>
                </a:lnTo>
                <a:lnTo>
                  <a:pt x="51" y="146"/>
                </a:lnTo>
                <a:lnTo>
                  <a:pt x="57" y="181"/>
                </a:lnTo>
                <a:lnTo>
                  <a:pt x="82" y="191"/>
                </a:lnTo>
                <a:lnTo>
                  <a:pt x="107" y="181"/>
                </a:lnTo>
                <a:lnTo>
                  <a:pt x="145" y="206"/>
                </a:lnTo>
                <a:lnTo>
                  <a:pt x="179" y="204"/>
                </a:lnTo>
                <a:lnTo>
                  <a:pt x="184" y="184"/>
                </a:lnTo>
                <a:lnTo>
                  <a:pt x="176" y="171"/>
                </a:lnTo>
                <a:lnTo>
                  <a:pt x="169" y="168"/>
                </a:lnTo>
                <a:lnTo>
                  <a:pt x="153" y="137"/>
                </a:lnTo>
                <a:lnTo>
                  <a:pt x="150" y="132"/>
                </a:lnTo>
                <a:lnTo>
                  <a:pt x="141" y="112"/>
                </a:lnTo>
                <a:lnTo>
                  <a:pt x="128" y="103"/>
                </a:lnTo>
                <a:lnTo>
                  <a:pt x="122" y="111"/>
                </a:lnTo>
                <a:lnTo>
                  <a:pt x="117" y="112"/>
                </a:lnTo>
                <a:lnTo>
                  <a:pt x="105" y="91"/>
                </a:lnTo>
                <a:lnTo>
                  <a:pt x="115" y="76"/>
                </a:lnTo>
                <a:lnTo>
                  <a:pt x="96" y="4"/>
                </a:lnTo>
                <a:lnTo>
                  <a:pt x="86" y="0"/>
                </a:lnTo>
                <a:lnTo>
                  <a:pt x="81" y="3"/>
                </a:lnTo>
                <a:lnTo>
                  <a:pt x="82" y="57"/>
                </a:lnTo>
                <a:lnTo>
                  <a:pt x="67" y="73"/>
                </a:lnTo>
                <a:lnTo>
                  <a:pt x="56" y="79"/>
                </a:lnTo>
                <a:lnTo>
                  <a:pt x="44" y="69"/>
                </a:lnTo>
                <a:lnTo>
                  <a:pt x="42" y="60"/>
                </a:lnTo>
                <a:lnTo>
                  <a:pt x="25" y="61"/>
                </a:lnTo>
                <a:lnTo>
                  <a:pt x="21" y="80"/>
                </a:lnTo>
                <a:lnTo>
                  <a:pt x="19" y="99"/>
                </a:lnTo>
                <a:lnTo>
                  <a:pt x="7" y="108"/>
                </a:lnTo>
                <a:lnTo>
                  <a:pt x="2" y="131"/>
                </a:lnTo>
                <a:lnTo>
                  <a:pt x="0" y="149"/>
                </a:lnTo>
                <a:lnTo>
                  <a:pt x="19" y="163"/>
                </a:lnTo>
                <a:lnTo>
                  <a:pt x="38" y="153"/>
                </a:lnTo>
                <a:lnTo>
                  <a:pt x="35" y="106"/>
                </a:lnTo>
                <a:lnTo>
                  <a:pt x="39" y="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9" name="Freeform 172"/>
          <p:cNvSpPr/>
          <p:nvPr/>
        </p:nvSpPr>
        <p:spPr>
          <a:xfrm>
            <a:off x="2798280" y="3308040"/>
            <a:ext cx="2520" cy="1440"/>
          </a:xfrm>
          <a:custGeom>
            <a:avLst/>
            <a:gdLst>
              <a:gd name="textAreaLeft" fmla="*/ 0 w 2520"/>
              <a:gd name="textAreaRight" fmla="*/ 10440 w 2520"/>
              <a:gd name="textAreaTop" fmla="*/ 0 h 1440"/>
              <a:gd name="textAreaBottom" fmla="*/ 9360 h 1440"/>
            </a:gdLst>
            <a:ahLst/>
            <a:cxnLst/>
            <a:rect l="textAreaLeft" t="textAreaTop" r="textAreaRight" b="textAreaBottom"/>
            <a:pathLst>
              <a:path w="5" h="7">
                <a:moveTo>
                  <a:pt x="0" y="7"/>
                </a:move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5640" rIns="90000" bIns="-3564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0" name="Freeform 174"/>
          <p:cNvSpPr/>
          <p:nvPr/>
        </p:nvSpPr>
        <p:spPr>
          <a:xfrm>
            <a:off x="2719440" y="3105000"/>
            <a:ext cx="92160" cy="185760"/>
          </a:xfrm>
          <a:custGeom>
            <a:avLst/>
            <a:gdLst>
              <a:gd name="textAreaLeft" fmla="*/ 0 w 92160"/>
              <a:gd name="textAreaRight" fmla="*/ 100080 w 92160"/>
              <a:gd name="textAreaTop" fmla="*/ 0 h 185760"/>
              <a:gd name="textAreaBottom" fmla="*/ 193680 h 185760"/>
            </a:gdLst>
            <a:ahLst/>
            <a:cxnLst/>
            <a:rect l="textAreaLeft" t="textAreaTop" r="textAreaRight" b="textAreaBottom"/>
            <a:pathLst>
              <a:path w="70" h="130">
                <a:moveTo>
                  <a:pt x="1" y="130"/>
                </a:moveTo>
                <a:lnTo>
                  <a:pt x="0" y="127"/>
                </a:lnTo>
                <a:lnTo>
                  <a:pt x="2" y="109"/>
                </a:lnTo>
                <a:lnTo>
                  <a:pt x="5" y="103"/>
                </a:lnTo>
                <a:lnTo>
                  <a:pt x="7" y="85"/>
                </a:lnTo>
                <a:lnTo>
                  <a:pt x="13" y="58"/>
                </a:lnTo>
                <a:lnTo>
                  <a:pt x="20" y="34"/>
                </a:lnTo>
                <a:lnTo>
                  <a:pt x="27" y="22"/>
                </a:lnTo>
                <a:lnTo>
                  <a:pt x="65" y="0"/>
                </a:lnTo>
                <a:lnTo>
                  <a:pt x="60" y="12"/>
                </a:lnTo>
                <a:lnTo>
                  <a:pt x="67" y="22"/>
                </a:lnTo>
                <a:lnTo>
                  <a:pt x="66" y="26"/>
                </a:lnTo>
                <a:lnTo>
                  <a:pt x="70" y="55"/>
                </a:lnTo>
                <a:lnTo>
                  <a:pt x="61" y="66"/>
                </a:lnTo>
                <a:lnTo>
                  <a:pt x="64" y="72"/>
                </a:lnTo>
                <a:lnTo>
                  <a:pt x="65" y="86"/>
                </a:lnTo>
                <a:lnTo>
                  <a:pt x="64" y="101"/>
                </a:lnTo>
                <a:lnTo>
                  <a:pt x="49" y="114"/>
                </a:lnTo>
                <a:lnTo>
                  <a:pt x="47" y="114"/>
                </a:lnTo>
                <a:lnTo>
                  <a:pt x="42" y="110"/>
                </a:lnTo>
                <a:lnTo>
                  <a:pt x="36" y="117"/>
                </a:lnTo>
                <a:lnTo>
                  <a:pt x="36" y="124"/>
                </a:lnTo>
                <a:lnTo>
                  <a:pt x="24" y="109"/>
                </a:lnTo>
                <a:lnTo>
                  <a:pt x="24" y="101"/>
                </a:lnTo>
                <a:lnTo>
                  <a:pt x="17" y="101"/>
                </a:lnTo>
                <a:lnTo>
                  <a:pt x="1" y="13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1" name="Freeform 175"/>
          <p:cNvSpPr/>
          <p:nvPr/>
        </p:nvSpPr>
        <p:spPr>
          <a:xfrm>
            <a:off x="2481840" y="2793600"/>
            <a:ext cx="45000" cy="34560"/>
          </a:xfrm>
          <a:custGeom>
            <a:avLst/>
            <a:gdLst>
              <a:gd name="textAreaLeft" fmla="*/ 0 w 45000"/>
              <a:gd name="textAreaRight" fmla="*/ 52920 w 45000"/>
              <a:gd name="textAreaTop" fmla="*/ 0 h 34560"/>
              <a:gd name="textAreaBottom" fmla="*/ 42480 h 34560"/>
            </a:gdLst>
            <a:ahLst/>
            <a:cxnLst/>
            <a:rect l="textAreaLeft" t="textAreaTop" r="textAreaRight" b="textAreaBottom"/>
            <a:pathLst>
              <a:path w="33" h="27">
                <a:moveTo>
                  <a:pt x="14" y="21"/>
                </a:moveTo>
                <a:lnTo>
                  <a:pt x="0" y="0"/>
                </a:lnTo>
                <a:lnTo>
                  <a:pt x="16" y="0"/>
                </a:lnTo>
                <a:lnTo>
                  <a:pt x="26" y="12"/>
                </a:lnTo>
                <a:lnTo>
                  <a:pt x="26" y="17"/>
                </a:lnTo>
                <a:lnTo>
                  <a:pt x="33" y="21"/>
                </a:lnTo>
                <a:lnTo>
                  <a:pt x="31" y="27"/>
                </a:lnTo>
                <a:lnTo>
                  <a:pt x="14" y="2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2" name="Freeform 176"/>
          <p:cNvSpPr/>
          <p:nvPr/>
        </p:nvSpPr>
        <p:spPr>
          <a:xfrm>
            <a:off x="2228760" y="2345040"/>
            <a:ext cx="255960" cy="341280"/>
          </a:xfrm>
          <a:custGeom>
            <a:avLst/>
            <a:gdLst>
              <a:gd name="textAreaLeft" fmla="*/ 0 w 255960"/>
              <a:gd name="textAreaRight" fmla="*/ 263880 w 255960"/>
              <a:gd name="textAreaTop" fmla="*/ 0 h 341280"/>
              <a:gd name="textAreaBottom" fmla="*/ 349200 h 341280"/>
            </a:gdLst>
            <a:ahLst/>
            <a:cxnLst/>
            <a:rect l="textAreaLeft" t="textAreaTop" r="textAreaRight" b="textAreaBottom"/>
            <a:pathLst>
              <a:path w="175" h="232">
                <a:moveTo>
                  <a:pt x="102" y="154"/>
                </a:moveTo>
                <a:lnTo>
                  <a:pt x="103" y="171"/>
                </a:lnTo>
                <a:lnTo>
                  <a:pt x="126" y="183"/>
                </a:lnTo>
                <a:lnTo>
                  <a:pt x="137" y="195"/>
                </a:lnTo>
                <a:lnTo>
                  <a:pt x="160" y="187"/>
                </a:lnTo>
                <a:lnTo>
                  <a:pt x="175" y="223"/>
                </a:lnTo>
                <a:lnTo>
                  <a:pt x="172" y="232"/>
                </a:lnTo>
                <a:lnTo>
                  <a:pt x="135" y="215"/>
                </a:lnTo>
                <a:lnTo>
                  <a:pt x="82" y="187"/>
                </a:lnTo>
                <a:lnTo>
                  <a:pt x="73" y="168"/>
                </a:lnTo>
                <a:lnTo>
                  <a:pt x="68" y="130"/>
                </a:lnTo>
                <a:lnTo>
                  <a:pt x="45" y="105"/>
                </a:lnTo>
                <a:lnTo>
                  <a:pt x="25" y="71"/>
                </a:lnTo>
                <a:lnTo>
                  <a:pt x="11" y="68"/>
                </a:lnTo>
                <a:lnTo>
                  <a:pt x="11" y="48"/>
                </a:lnTo>
                <a:lnTo>
                  <a:pt x="3" y="47"/>
                </a:lnTo>
                <a:lnTo>
                  <a:pt x="0" y="22"/>
                </a:lnTo>
                <a:lnTo>
                  <a:pt x="14" y="8"/>
                </a:lnTo>
                <a:lnTo>
                  <a:pt x="71" y="5"/>
                </a:lnTo>
                <a:lnTo>
                  <a:pt x="74" y="0"/>
                </a:lnTo>
                <a:lnTo>
                  <a:pt x="83" y="0"/>
                </a:lnTo>
                <a:lnTo>
                  <a:pt x="110" y="21"/>
                </a:lnTo>
                <a:lnTo>
                  <a:pt x="118" y="19"/>
                </a:lnTo>
                <a:lnTo>
                  <a:pt x="115" y="37"/>
                </a:lnTo>
                <a:lnTo>
                  <a:pt x="98" y="48"/>
                </a:lnTo>
                <a:lnTo>
                  <a:pt x="77" y="56"/>
                </a:lnTo>
                <a:lnTo>
                  <a:pt x="74" y="68"/>
                </a:lnTo>
                <a:lnTo>
                  <a:pt x="82" y="75"/>
                </a:lnTo>
                <a:lnTo>
                  <a:pt x="76" y="83"/>
                </a:lnTo>
                <a:lnTo>
                  <a:pt x="103" y="102"/>
                </a:lnTo>
                <a:lnTo>
                  <a:pt x="103" y="114"/>
                </a:lnTo>
                <a:lnTo>
                  <a:pt x="97" y="115"/>
                </a:lnTo>
                <a:lnTo>
                  <a:pt x="97" y="127"/>
                </a:lnTo>
                <a:lnTo>
                  <a:pt x="102" y="15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80">
            <a:solidFill>
              <a:srgbClr val="7793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3" name="Freeform 178"/>
          <p:cNvSpPr/>
          <p:nvPr/>
        </p:nvSpPr>
        <p:spPr>
          <a:xfrm>
            <a:off x="5652000" y="980640"/>
            <a:ext cx="567000" cy="733320"/>
          </a:xfrm>
          <a:custGeom>
            <a:avLst/>
            <a:gdLst>
              <a:gd name="textAreaLeft" fmla="*/ 0 w 567000"/>
              <a:gd name="textAreaRight" fmla="*/ 574920 w 567000"/>
              <a:gd name="textAreaTop" fmla="*/ 0 h 733320"/>
              <a:gd name="textAreaBottom" fmla="*/ 741240 h 733320"/>
            </a:gdLst>
            <a:ahLst/>
            <a:cxnLst/>
            <a:rect l="textAreaLeft" t="textAreaTop" r="textAreaRight" b="textAreaBottom"/>
            <a:pathLst>
              <a:path w="380" h="499">
                <a:moveTo>
                  <a:pt x="116" y="211"/>
                </a:moveTo>
                <a:lnTo>
                  <a:pt x="145" y="203"/>
                </a:lnTo>
                <a:lnTo>
                  <a:pt x="175" y="197"/>
                </a:lnTo>
                <a:lnTo>
                  <a:pt x="198" y="180"/>
                </a:lnTo>
                <a:lnTo>
                  <a:pt x="212" y="145"/>
                </a:lnTo>
                <a:lnTo>
                  <a:pt x="204" y="135"/>
                </a:lnTo>
                <a:lnTo>
                  <a:pt x="207" y="123"/>
                </a:lnTo>
                <a:lnTo>
                  <a:pt x="207" y="100"/>
                </a:lnTo>
                <a:lnTo>
                  <a:pt x="197" y="91"/>
                </a:lnTo>
                <a:lnTo>
                  <a:pt x="192" y="60"/>
                </a:lnTo>
                <a:lnTo>
                  <a:pt x="175" y="56"/>
                </a:lnTo>
                <a:lnTo>
                  <a:pt x="163" y="37"/>
                </a:lnTo>
                <a:lnTo>
                  <a:pt x="168" y="25"/>
                </a:lnTo>
                <a:lnTo>
                  <a:pt x="190" y="6"/>
                </a:lnTo>
                <a:lnTo>
                  <a:pt x="213" y="3"/>
                </a:lnTo>
                <a:lnTo>
                  <a:pt x="226" y="0"/>
                </a:lnTo>
                <a:lnTo>
                  <a:pt x="239" y="12"/>
                </a:lnTo>
                <a:lnTo>
                  <a:pt x="265" y="12"/>
                </a:lnTo>
                <a:lnTo>
                  <a:pt x="323" y="33"/>
                </a:lnTo>
                <a:lnTo>
                  <a:pt x="338" y="56"/>
                </a:lnTo>
                <a:lnTo>
                  <a:pt x="365" y="65"/>
                </a:lnTo>
                <a:lnTo>
                  <a:pt x="366" y="73"/>
                </a:lnTo>
                <a:lnTo>
                  <a:pt x="373" y="148"/>
                </a:lnTo>
                <a:lnTo>
                  <a:pt x="380" y="160"/>
                </a:lnTo>
                <a:lnTo>
                  <a:pt x="380" y="183"/>
                </a:lnTo>
                <a:lnTo>
                  <a:pt x="365" y="201"/>
                </a:lnTo>
                <a:lnTo>
                  <a:pt x="348" y="197"/>
                </a:lnTo>
                <a:lnTo>
                  <a:pt x="338" y="198"/>
                </a:lnTo>
                <a:lnTo>
                  <a:pt x="296" y="242"/>
                </a:lnTo>
                <a:lnTo>
                  <a:pt x="270" y="242"/>
                </a:lnTo>
                <a:lnTo>
                  <a:pt x="266" y="248"/>
                </a:lnTo>
                <a:lnTo>
                  <a:pt x="270" y="263"/>
                </a:lnTo>
                <a:lnTo>
                  <a:pt x="258" y="289"/>
                </a:lnTo>
                <a:lnTo>
                  <a:pt x="268" y="298"/>
                </a:lnTo>
                <a:lnTo>
                  <a:pt x="262" y="313"/>
                </a:lnTo>
                <a:lnTo>
                  <a:pt x="268" y="321"/>
                </a:lnTo>
                <a:lnTo>
                  <a:pt x="265" y="329"/>
                </a:lnTo>
                <a:lnTo>
                  <a:pt x="282" y="361"/>
                </a:lnTo>
                <a:lnTo>
                  <a:pt x="273" y="379"/>
                </a:lnTo>
                <a:lnTo>
                  <a:pt x="279" y="395"/>
                </a:lnTo>
                <a:lnTo>
                  <a:pt x="261" y="404"/>
                </a:lnTo>
                <a:lnTo>
                  <a:pt x="256" y="421"/>
                </a:lnTo>
                <a:lnTo>
                  <a:pt x="249" y="413"/>
                </a:lnTo>
                <a:lnTo>
                  <a:pt x="236" y="430"/>
                </a:lnTo>
                <a:lnTo>
                  <a:pt x="231" y="427"/>
                </a:lnTo>
                <a:lnTo>
                  <a:pt x="219" y="437"/>
                </a:lnTo>
                <a:lnTo>
                  <a:pt x="228" y="449"/>
                </a:lnTo>
                <a:lnTo>
                  <a:pt x="203" y="467"/>
                </a:lnTo>
                <a:lnTo>
                  <a:pt x="192" y="494"/>
                </a:lnTo>
                <a:lnTo>
                  <a:pt x="181" y="497"/>
                </a:lnTo>
                <a:lnTo>
                  <a:pt x="169" y="499"/>
                </a:lnTo>
                <a:lnTo>
                  <a:pt x="160" y="488"/>
                </a:lnTo>
                <a:lnTo>
                  <a:pt x="163" y="482"/>
                </a:lnTo>
                <a:lnTo>
                  <a:pt x="165" y="482"/>
                </a:lnTo>
                <a:lnTo>
                  <a:pt x="165" y="479"/>
                </a:lnTo>
                <a:lnTo>
                  <a:pt x="155" y="472"/>
                </a:lnTo>
                <a:lnTo>
                  <a:pt x="153" y="469"/>
                </a:lnTo>
                <a:lnTo>
                  <a:pt x="168" y="461"/>
                </a:lnTo>
                <a:lnTo>
                  <a:pt x="165" y="455"/>
                </a:lnTo>
                <a:lnTo>
                  <a:pt x="141" y="459"/>
                </a:lnTo>
                <a:lnTo>
                  <a:pt x="127" y="449"/>
                </a:lnTo>
                <a:lnTo>
                  <a:pt x="68" y="447"/>
                </a:lnTo>
                <a:lnTo>
                  <a:pt x="27" y="447"/>
                </a:lnTo>
                <a:lnTo>
                  <a:pt x="0" y="442"/>
                </a:lnTo>
                <a:lnTo>
                  <a:pt x="5" y="417"/>
                </a:lnTo>
                <a:lnTo>
                  <a:pt x="8" y="395"/>
                </a:lnTo>
                <a:lnTo>
                  <a:pt x="37" y="393"/>
                </a:lnTo>
                <a:lnTo>
                  <a:pt x="42" y="381"/>
                </a:lnTo>
                <a:lnTo>
                  <a:pt x="82" y="370"/>
                </a:lnTo>
                <a:lnTo>
                  <a:pt x="99" y="317"/>
                </a:lnTo>
                <a:lnTo>
                  <a:pt x="118" y="313"/>
                </a:lnTo>
                <a:lnTo>
                  <a:pt x="125" y="307"/>
                </a:lnTo>
                <a:lnTo>
                  <a:pt x="102" y="253"/>
                </a:lnTo>
                <a:lnTo>
                  <a:pt x="116" y="21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Freeform 179"/>
          <p:cNvSpPr/>
          <p:nvPr/>
        </p:nvSpPr>
        <p:spPr>
          <a:xfrm>
            <a:off x="5450040" y="1910880"/>
            <a:ext cx="134640" cy="72360"/>
          </a:xfrm>
          <a:custGeom>
            <a:avLst/>
            <a:gdLst>
              <a:gd name="textAreaLeft" fmla="*/ 0 w 134640"/>
              <a:gd name="textAreaRight" fmla="*/ 142560 w 134640"/>
              <a:gd name="textAreaTop" fmla="*/ 0 h 72360"/>
              <a:gd name="textAreaBottom" fmla="*/ 80280 h 72360"/>
            </a:gdLst>
            <a:ahLst/>
            <a:cxnLst/>
            <a:rect l="textAreaLeft" t="textAreaTop" r="textAreaRight" b="textAreaBottom"/>
            <a:pathLst>
              <a:path w="96" h="58">
                <a:moveTo>
                  <a:pt x="57" y="58"/>
                </a:moveTo>
                <a:lnTo>
                  <a:pt x="19" y="34"/>
                </a:lnTo>
                <a:lnTo>
                  <a:pt x="1" y="20"/>
                </a:lnTo>
                <a:lnTo>
                  <a:pt x="0" y="16"/>
                </a:lnTo>
                <a:lnTo>
                  <a:pt x="24" y="0"/>
                </a:lnTo>
                <a:lnTo>
                  <a:pt x="54" y="0"/>
                </a:lnTo>
                <a:lnTo>
                  <a:pt x="88" y="11"/>
                </a:lnTo>
                <a:lnTo>
                  <a:pt x="96" y="19"/>
                </a:lnTo>
                <a:lnTo>
                  <a:pt x="93" y="43"/>
                </a:lnTo>
                <a:lnTo>
                  <a:pt x="57" y="5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5" name="Freeform 180"/>
          <p:cNvSpPr/>
          <p:nvPr/>
        </p:nvSpPr>
        <p:spPr>
          <a:xfrm>
            <a:off x="4660560" y="1400760"/>
            <a:ext cx="540720" cy="336600"/>
          </a:xfrm>
          <a:custGeom>
            <a:avLst/>
            <a:gdLst>
              <a:gd name="textAreaLeft" fmla="*/ 0 w 540720"/>
              <a:gd name="textAreaRight" fmla="*/ 548640 w 540720"/>
              <a:gd name="textAreaTop" fmla="*/ 0 h 336600"/>
              <a:gd name="textAreaBottom" fmla="*/ 344520 h 336600"/>
            </a:gdLst>
            <a:ahLst/>
            <a:cxnLst/>
            <a:rect l="textAreaLeft" t="textAreaTop" r="textAreaRight" b="textAreaBottom"/>
            <a:pathLst>
              <a:path w="367" h="234">
                <a:moveTo>
                  <a:pt x="101" y="91"/>
                </a:moveTo>
                <a:lnTo>
                  <a:pt x="141" y="105"/>
                </a:lnTo>
                <a:lnTo>
                  <a:pt x="149" y="96"/>
                </a:lnTo>
                <a:lnTo>
                  <a:pt x="142" y="79"/>
                </a:lnTo>
                <a:lnTo>
                  <a:pt x="179" y="38"/>
                </a:lnTo>
                <a:lnTo>
                  <a:pt x="231" y="21"/>
                </a:lnTo>
                <a:lnTo>
                  <a:pt x="239" y="7"/>
                </a:lnTo>
                <a:lnTo>
                  <a:pt x="250" y="1"/>
                </a:lnTo>
                <a:lnTo>
                  <a:pt x="280" y="4"/>
                </a:lnTo>
                <a:lnTo>
                  <a:pt x="287" y="0"/>
                </a:lnTo>
                <a:lnTo>
                  <a:pt x="318" y="2"/>
                </a:lnTo>
                <a:lnTo>
                  <a:pt x="321" y="13"/>
                </a:lnTo>
                <a:lnTo>
                  <a:pt x="318" y="28"/>
                </a:lnTo>
                <a:lnTo>
                  <a:pt x="320" y="43"/>
                </a:lnTo>
                <a:lnTo>
                  <a:pt x="348" y="54"/>
                </a:lnTo>
                <a:lnTo>
                  <a:pt x="346" y="69"/>
                </a:lnTo>
                <a:lnTo>
                  <a:pt x="339" y="99"/>
                </a:lnTo>
                <a:lnTo>
                  <a:pt x="350" y="128"/>
                </a:lnTo>
                <a:lnTo>
                  <a:pt x="366" y="144"/>
                </a:lnTo>
                <a:lnTo>
                  <a:pt x="367" y="159"/>
                </a:lnTo>
                <a:lnTo>
                  <a:pt x="361" y="164"/>
                </a:lnTo>
                <a:lnTo>
                  <a:pt x="330" y="167"/>
                </a:lnTo>
                <a:lnTo>
                  <a:pt x="318" y="162"/>
                </a:lnTo>
                <a:lnTo>
                  <a:pt x="298" y="162"/>
                </a:lnTo>
                <a:lnTo>
                  <a:pt x="290" y="165"/>
                </a:lnTo>
                <a:lnTo>
                  <a:pt x="261" y="124"/>
                </a:lnTo>
                <a:lnTo>
                  <a:pt x="247" y="118"/>
                </a:lnTo>
                <a:lnTo>
                  <a:pt x="199" y="131"/>
                </a:lnTo>
                <a:lnTo>
                  <a:pt x="172" y="162"/>
                </a:lnTo>
                <a:lnTo>
                  <a:pt x="167" y="187"/>
                </a:lnTo>
                <a:lnTo>
                  <a:pt x="89" y="230"/>
                </a:lnTo>
                <a:lnTo>
                  <a:pt x="70" y="234"/>
                </a:lnTo>
                <a:lnTo>
                  <a:pt x="6" y="202"/>
                </a:lnTo>
                <a:lnTo>
                  <a:pt x="0" y="195"/>
                </a:lnTo>
                <a:lnTo>
                  <a:pt x="37" y="169"/>
                </a:lnTo>
                <a:lnTo>
                  <a:pt x="54" y="161"/>
                </a:lnTo>
                <a:lnTo>
                  <a:pt x="101" y="9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6" name="Freeform 181"/>
          <p:cNvSpPr/>
          <p:nvPr/>
        </p:nvSpPr>
        <p:spPr>
          <a:xfrm>
            <a:off x="5029560" y="1688760"/>
            <a:ext cx="139680" cy="157320"/>
          </a:xfrm>
          <a:custGeom>
            <a:avLst/>
            <a:gdLst>
              <a:gd name="textAreaLeft" fmla="*/ 0 w 139680"/>
              <a:gd name="textAreaRight" fmla="*/ 147600 w 139680"/>
              <a:gd name="textAreaTop" fmla="*/ 0 h 157320"/>
              <a:gd name="textAreaBottom" fmla="*/ 165240 h 157320"/>
            </a:gdLst>
            <a:ahLst/>
            <a:cxnLst/>
            <a:rect l="textAreaLeft" t="textAreaTop" r="textAreaRight" b="textAreaBottom"/>
            <a:pathLst>
              <a:path w="100" h="112">
                <a:moveTo>
                  <a:pt x="65" y="101"/>
                </a:moveTo>
                <a:lnTo>
                  <a:pt x="55" y="112"/>
                </a:lnTo>
                <a:lnTo>
                  <a:pt x="49" y="112"/>
                </a:lnTo>
                <a:lnTo>
                  <a:pt x="32" y="98"/>
                </a:lnTo>
                <a:lnTo>
                  <a:pt x="32" y="91"/>
                </a:lnTo>
                <a:lnTo>
                  <a:pt x="18" y="86"/>
                </a:lnTo>
                <a:lnTo>
                  <a:pt x="11" y="89"/>
                </a:lnTo>
                <a:lnTo>
                  <a:pt x="1" y="81"/>
                </a:lnTo>
                <a:lnTo>
                  <a:pt x="0" y="63"/>
                </a:lnTo>
                <a:lnTo>
                  <a:pt x="20" y="20"/>
                </a:lnTo>
                <a:lnTo>
                  <a:pt x="47" y="0"/>
                </a:lnTo>
                <a:lnTo>
                  <a:pt x="68" y="9"/>
                </a:lnTo>
                <a:lnTo>
                  <a:pt x="75" y="6"/>
                </a:lnTo>
                <a:lnTo>
                  <a:pt x="91" y="23"/>
                </a:lnTo>
                <a:lnTo>
                  <a:pt x="96" y="23"/>
                </a:lnTo>
                <a:lnTo>
                  <a:pt x="100" y="28"/>
                </a:lnTo>
                <a:lnTo>
                  <a:pt x="92" y="37"/>
                </a:lnTo>
                <a:lnTo>
                  <a:pt x="100" y="45"/>
                </a:lnTo>
                <a:lnTo>
                  <a:pt x="95" y="60"/>
                </a:lnTo>
                <a:lnTo>
                  <a:pt x="100" y="83"/>
                </a:lnTo>
                <a:lnTo>
                  <a:pt x="81" y="95"/>
                </a:lnTo>
                <a:lnTo>
                  <a:pt x="65" y="10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Freeform 182"/>
          <p:cNvSpPr/>
          <p:nvPr/>
        </p:nvSpPr>
        <p:spPr>
          <a:xfrm>
            <a:off x="4185720" y="1783080"/>
            <a:ext cx="772920" cy="530280"/>
          </a:xfrm>
          <a:custGeom>
            <a:avLst/>
            <a:gdLst>
              <a:gd name="textAreaLeft" fmla="*/ 0 w 772920"/>
              <a:gd name="textAreaRight" fmla="*/ 780840 w 772920"/>
              <a:gd name="textAreaTop" fmla="*/ 0 h 530280"/>
              <a:gd name="textAreaBottom" fmla="*/ 538200 h 530280"/>
            </a:gdLst>
            <a:ahLst/>
            <a:cxnLst/>
            <a:rect l="textAreaLeft" t="textAreaTop" r="textAreaRight" b="textAreaBottom"/>
            <a:pathLst>
              <a:path w="518" h="361">
                <a:moveTo>
                  <a:pt x="0" y="168"/>
                </a:moveTo>
                <a:lnTo>
                  <a:pt x="38" y="188"/>
                </a:lnTo>
                <a:lnTo>
                  <a:pt x="74" y="200"/>
                </a:lnTo>
                <a:lnTo>
                  <a:pt x="109" y="226"/>
                </a:lnTo>
                <a:lnTo>
                  <a:pt x="114" y="224"/>
                </a:lnTo>
                <a:lnTo>
                  <a:pt x="116" y="215"/>
                </a:lnTo>
                <a:lnTo>
                  <a:pt x="144" y="188"/>
                </a:lnTo>
                <a:lnTo>
                  <a:pt x="205" y="215"/>
                </a:lnTo>
                <a:lnTo>
                  <a:pt x="225" y="215"/>
                </a:lnTo>
                <a:lnTo>
                  <a:pt x="243" y="224"/>
                </a:lnTo>
                <a:lnTo>
                  <a:pt x="288" y="287"/>
                </a:lnTo>
                <a:lnTo>
                  <a:pt x="286" y="292"/>
                </a:lnTo>
                <a:lnTo>
                  <a:pt x="301" y="322"/>
                </a:lnTo>
                <a:lnTo>
                  <a:pt x="310" y="322"/>
                </a:lnTo>
                <a:lnTo>
                  <a:pt x="326" y="337"/>
                </a:lnTo>
                <a:lnTo>
                  <a:pt x="331" y="351"/>
                </a:lnTo>
                <a:lnTo>
                  <a:pt x="348" y="361"/>
                </a:lnTo>
                <a:lnTo>
                  <a:pt x="362" y="349"/>
                </a:lnTo>
                <a:lnTo>
                  <a:pt x="370" y="319"/>
                </a:lnTo>
                <a:lnTo>
                  <a:pt x="361" y="280"/>
                </a:lnTo>
                <a:lnTo>
                  <a:pt x="350" y="265"/>
                </a:lnTo>
                <a:lnTo>
                  <a:pt x="281" y="225"/>
                </a:lnTo>
                <a:lnTo>
                  <a:pt x="263" y="210"/>
                </a:lnTo>
                <a:lnTo>
                  <a:pt x="251" y="176"/>
                </a:lnTo>
                <a:lnTo>
                  <a:pt x="262" y="161"/>
                </a:lnTo>
                <a:lnTo>
                  <a:pt x="282" y="161"/>
                </a:lnTo>
                <a:lnTo>
                  <a:pt x="296" y="152"/>
                </a:lnTo>
                <a:lnTo>
                  <a:pt x="339" y="148"/>
                </a:lnTo>
                <a:lnTo>
                  <a:pt x="371" y="177"/>
                </a:lnTo>
                <a:lnTo>
                  <a:pt x="423" y="190"/>
                </a:lnTo>
                <a:lnTo>
                  <a:pt x="438" y="210"/>
                </a:lnTo>
                <a:lnTo>
                  <a:pt x="450" y="222"/>
                </a:lnTo>
                <a:lnTo>
                  <a:pt x="453" y="232"/>
                </a:lnTo>
                <a:lnTo>
                  <a:pt x="474" y="252"/>
                </a:lnTo>
                <a:lnTo>
                  <a:pt x="482" y="273"/>
                </a:lnTo>
                <a:lnTo>
                  <a:pt x="509" y="264"/>
                </a:lnTo>
                <a:lnTo>
                  <a:pt x="518" y="254"/>
                </a:lnTo>
                <a:lnTo>
                  <a:pt x="508" y="235"/>
                </a:lnTo>
                <a:lnTo>
                  <a:pt x="480" y="210"/>
                </a:lnTo>
                <a:lnTo>
                  <a:pt x="465" y="180"/>
                </a:lnTo>
                <a:lnTo>
                  <a:pt x="442" y="168"/>
                </a:lnTo>
                <a:lnTo>
                  <a:pt x="432" y="153"/>
                </a:lnTo>
                <a:lnTo>
                  <a:pt x="394" y="145"/>
                </a:lnTo>
                <a:lnTo>
                  <a:pt x="370" y="113"/>
                </a:lnTo>
                <a:lnTo>
                  <a:pt x="363" y="135"/>
                </a:lnTo>
                <a:lnTo>
                  <a:pt x="340" y="135"/>
                </a:lnTo>
                <a:lnTo>
                  <a:pt x="319" y="121"/>
                </a:lnTo>
                <a:lnTo>
                  <a:pt x="302" y="85"/>
                </a:lnTo>
                <a:lnTo>
                  <a:pt x="308" y="70"/>
                </a:lnTo>
                <a:lnTo>
                  <a:pt x="331" y="68"/>
                </a:lnTo>
                <a:lnTo>
                  <a:pt x="338" y="62"/>
                </a:lnTo>
                <a:lnTo>
                  <a:pt x="307" y="49"/>
                </a:lnTo>
                <a:lnTo>
                  <a:pt x="301" y="36"/>
                </a:lnTo>
                <a:lnTo>
                  <a:pt x="294" y="36"/>
                </a:lnTo>
                <a:lnTo>
                  <a:pt x="286" y="24"/>
                </a:lnTo>
                <a:lnTo>
                  <a:pt x="269" y="0"/>
                </a:lnTo>
                <a:lnTo>
                  <a:pt x="221" y="43"/>
                </a:lnTo>
                <a:lnTo>
                  <a:pt x="154" y="45"/>
                </a:lnTo>
                <a:lnTo>
                  <a:pt x="132" y="68"/>
                </a:lnTo>
                <a:lnTo>
                  <a:pt x="91" y="74"/>
                </a:lnTo>
                <a:lnTo>
                  <a:pt x="48" y="137"/>
                </a:lnTo>
                <a:lnTo>
                  <a:pt x="19" y="140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Freeform 183"/>
          <p:cNvSpPr/>
          <p:nvPr/>
        </p:nvSpPr>
        <p:spPr>
          <a:xfrm>
            <a:off x="4676400" y="2023920"/>
            <a:ext cx="18360" cy="6120"/>
          </a:xfrm>
          <a:custGeom>
            <a:avLst/>
            <a:gdLst>
              <a:gd name="textAreaLeft" fmla="*/ 0 w 18360"/>
              <a:gd name="textAreaRight" fmla="*/ 26280 w 1836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3" h="13">
                <a:moveTo>
                  <a:pt x="5" y="11"/>
                </a:moveTo>
                <a:lnTo>
                  <a:pt x="0" y="5"/>
                </a:lnTo>
                <a:lnTo>
                  <a:pt x="6" y="0"/>
                </a:lnTo>
                <a:lnTo>
                  <a:pt x="12" y="6"/>
                </a:lnTo>
                <a:lnTo>
                  <a:pt x="13" y="13"/>
                </a:lnTo>
                <a:lnTo>
                  <a:pt x="5" y="11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Freeform 184"/>
          <p:cNvSpPr/>
          <p:nvPr/>
        </p:nvSpPr>
        <p:spPr>
          <a:xfrm>
            <a:off x="4349160" y="2123280"/>
            <a:ext cx="245160" cy="204480"/>
          </a:xfrm>
          <a:custGeom>
            <a:avLst/>
            <a:gdLst>
              <a:gd name="textAreaLeft" fmla="*/ 0 w 245160"/>
              <a:gd name="textAreaRight" fmla="*/ 253080 w 245160"/>
              <a:gd name="textAreaTop" fmla="*/ 0 h 204480"/>
              <a:gd name="textAreaBottom" fmla="*/ 212400 h 204480"/>
            </a:gdLst>
            <a:ahLst/>
            <a:cxnLst/>
            <a:rect l="textAreaLeft" t="textAreaTop" r="textAreaRight" b="textAreaBottom"/>
            <a:pathLst>
              <a:path w="170" h="141">
                <a:moveTo>
                  <a:pt x="52" y="112"/>
                </a:moveTo>
                <a:lnTo>
                  <a:pt x="112" y="139"/>
                </a:lnTo>
                <a:lnTo>
                  <a:pt x="170" y="141"/>
                </a:lnTo>
                <a:lnTo>
                  <a:pt x="167" y="134"/>
                </a:lnTo>
                <a:lnTo>
                  <a:pt x="150" y="134"/>
                </a:lnTo>
                <a:lnTo>
                  <a:pt x="140" y="111"/>
                </a:lnTo>
                <a:lnTo>
                  <a:pt x="78" y="86"/>
                </a:lnTo>
                <a:lnTo>
                  <a:pt x="52" y="55"/>
                </a:lnTo>
                <a:lnTo>
                  <a:pt x="45" y="41"/>
                </a:lnTo>
                <a:lnTo>
                  <a:pt x="40" y="33"/>
                </a:lnTo>
                <a:lnTo>
                  <a:pt x="25" y="28"/>
                </a:lnTo>
                <a:lnTo>
                  <a:pt x="9" y="0"/>
                </a:lnTo>
                <a:lnTo>
                  <a:pt x="4" y="2"/>
                </a:lnTo>
                <a:lnTo>
                  <a:pt x="1" y="22"/>
                </a:lnTo>
                <a:lnTo>
                  <a:pt x="0" y="51"/>
                </a:lnTo>
                <a:lnTo>
                  <a:pt x="9" y="63"/>
                </a:lnTo>
                <a:lnTo>
                  <a:pt x="12" y="75"/>
                </a:lnTo>
                <a:lnTo>
                  <a:pt x="27" y="93"/>
                </a:lnTo>
                <a:lnTo>
                  <a:pt x="21" y="122"/>
                </a:lnTo>
                <a:lnTo>
                  <a:pt x="52" y="1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Freeform 185"/>
          <p:cNvSpPr/>
          <p:nvPr/>
        </p:nvSpPr>
        <p:spPr>
          <a:xfrm>
            <a:off x="4871520" y="3761280"/>
            <a:ext cx="18360" cy="20520"/>
          </a:xfrm>
          <a:custGeom>
            <a:avLst/>
            <a:gdLst>
              <a:gd name="textAreaLeft" fmla="*/ 0 w 18360"/>
              <a:gd name="textAreaRight" fmla="*/ 26280 w 18360"/>
              <a:gd name="textAreaTop" fmla="*/ 0 h 20520"/>
              <a:gd name="textAreaBottom" fmla="*/ 28440 h 20520"/>
            </a:gdLst>
            <a:ahLst/>
            <a:cxnLst/>
            <a:rect l="textAreaLeft" t="textAreaTop" r="textAreaRight" b="textAreaBottom"/>
            <a:pathLst>
              <a:path w="19" h="18">
                <a:moveTo>
                  <a:pt x="0" y="18"/>
                </a:moveTo>
                <a:lnTo>
                  <a:pt x="4" y="0"/>
                </a:lnTo>
                <a:lnTo>
                  <a:pt x="12" y="0"/>
                </a:lnTo>
                <a:lnTo>
                  <a:pt x="19" y="10"/>
                </a:lnTo>
                <a:lnTo>
                  <a:pt x="16" y="17"/>
                </a:lnTo>
                <a:lnTo>
                  <a:pt x="0" y="1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16560" rIns="90000" bIns="-165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1" name="Freeform 186"/>
          <p:cNvSpPr/>
          <p:nvPr/>
        </p:nvSpPr>
        <p:spPr>
          <a:xfrm>
            <a:off x="4813560" y="3643200"/>
            <a:ext cx="7920" cy="360"/>
          </a:xfrm>
          <a:custGeom>
            <a:avLst/>
            <a:gdLst>
              <a:gd name="textAreaLeft" fmla="*/ 0 w 7920"/>
              <a:gd name="textAreaRight" fmla="*/ 15840 w 7920"/>
              <a:gd name="textAreaTop" fmla="*/ 0 h 360"/>
              <a:gd name="textAreaBottom" fmla="*/ 4792320 h 360"/>
            </a:gdLst>
            <a:ahLst/>
            <a:cxnLst/>
            <a:rect l="textAreaLeft" t="textAreaTop" r="textAreaRight" b="textAreaBottom"/>
            <a:pathLst>
              <a:path w="9" h="5">
                <a:moveTo>
                  <a:pt x="0" y="0"/>
                </a:moveTo>
                <a:lnTo>
                  <a:pt x="9" y="0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0320" rIns="90000" bIns="-4032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2" name="Freeform 187"/>
          <p:cNvSpPr/>
          <p:nvPr/>
        </p:nvSpPr>
        <p:spPr>
          <a:xfrm>
            <a:off x="4059000" y="2986920"/>
            <a:ext cx="1010160" cy="808920"/>
          </a:xfrm>
          <a:custGeom>
            <a:avLst/>
            <a:gdLst>
              <a:gd name="textAreaLeft" fmla="*/ 0 w 1010160"/>
              <a:gd name="textAreaRight" fmla="*/ 1018080 w 1010160"/>
              <a:gd name="textAreaTop" fmla="*/ 0 h 808920"/>
              <a:gd name="textAreaBottom" fmla="*/ 816840 h 808920"/>
            </a:gdLst>
            <a:ahLst/>
            <a:cxnLst/>
            <a:rect l="textAreaLeft" t="textAreaTop" r="textAreaRight" b="textAreaBottom"/>
            <a:pathLst>
              <a:path w="683" h="550">
                <a:moveTo>
                  <a:pt x="154" y="115"/>
                </a:moveTo>
                <a:lnTo>
                  <a:pt x="142" y="101"/>
                </a:lnTo>
                <a:lnTo>
                  <a:pt x="117" y="94"/>
                </a:lnTo>
                <a:lnTo>
                  <a:pt x="94" y="95"/>
                </a:lnTo>
                <a:lnTo>
                  <a:pt x="82" y="89"/>
                </a:lnTo>
                <a:lnTo>
                  <a:pt x="77" y="79"/>
                </a:lnTo>
                <a:lnTo>
                  <a:pt x="58" y="74"/>
                </a:lnTo>
                <a:lnTo>
                  <a:pt x="54" y="75"/>
                </a:lnTo>
                <a:lnTo>
                  <a:pt x="50" y="79"/>
                </a:lnTo>
                <a:lnTo>
                  <a:pt x="62" y="86"/>
                </a:lnTo>
                <a:lnTo>
                  <a:pt x="52" y="97"/>
                </a:lnTo>
                <a:lnTo>
                  <a:pt x="3" y="103"/>
                </a:lnTo>
                <a:lnTo>
                  <a:pt x="0" y="92"/>
                </a:lnTo>
                <a:lnTo>
                  <a:pt x="20" y="79"/>
                </a:lnTo>
                <a:lnTo>
                  <a:pt x="74" y="59"/>
                </a:lnTo>
                <a:lnTo>
                  <a:pt x="89" y="47"/>
                </a:lnTo>
                <a:lnTo>
                  <a:pt x="100" y="35"/>
                </a:lnTo>
                <a:lnTo>
                  <a:pt x="104" y="24"/>
                </a:lnTo>
                <a:lnTo>
                  <a:pt x="121" y="17"/>
                </a:lnTo>
                <a:lnTo>
                  <a:pt x="136" y="15"/>
                </a:lnTo>
                <a:lnTo>
                  <a:pt x="144" y="17"/>
                </a:lnTo>
                <a:lnTo>
                  <a:pt x="187" y="0"/>
                </a:lnTo>
                <a:lnTo>
                  <a:pt x="212" y="17"/>
                </a:lnTo>
                <a:lnTo>
                  <a:pt x="212" y="32"/>
                </a:lnTo>
                <a:lnTo>
                  <a:pt x="232" y="47"/>
                </a:lnTo>
                <a:lnTo>
                  <a:pt x="230" y="55"/>
                </a:lnTo>
                <a:lnTo>
                  <a:pt x="239" y="92"/>
                </a:lnTo>
                <a:lnTo>
                  <a:pt x="298" y="136"/>
                </a:lnTo>
                <a:lnTo>
                  <a:pt x="326" y="144"/>
                </a:lnTo>
                <a:lnTo>
                  <a:pt x="341" y="142"/>
                </a:lnTo>
                <a:lnTo>
                  <a:pt x="366" y="171"/>
                </a:lnTo>
                <a:lnTo>
                  <a:pt x="407" y="184"/>
                </a:lnTo>
                <a:lnTo>
                  <a:pt x="418" y="184"/>
                </a:lnTo>
                <a:lnTo>
                  <a:pt x="431" y="189"/>
                </a:lnTo>
                <a:lnTo>
                  <a:pt x="454" y="177"/>
                </a:lnTo>
                <a:lnTo>
                  <a:pt x="488" y="186"/>
                </a:lnTo>
                <a:lnTo>
                  <a:pt x="508" y="200"/>
                </a:lnTo>
                <a:lnTo>
                  <a:pt x="501" y="206"/>
                </a:lnTo>
                <a:lnTo>
                  <a:pt x="498" y="223"/>
                </a:lnTo>
                <a:lnTo>
                  <a:pt x="534" y="263"/>
                </a:lnTo>
                <a:lnTo>
                  <a:pt x="520" y="289"/>
                </a:lnTo>
                <a:lnTo>
                  <a:pt x="526" y="319"/>
                </a:lnTo>
                <a:lnTo>
                  <a:pt x="520" y="326"/>
                </a:lnTo>
                <a:lnTo>
                  <a:pt x="533" y="344"/>
                </a:lnTo>
                <a:lnTo>
                  <a:pt x="531" y="351"/>
                </a:lnTo>
                <a:lnTo>
                  <a:pt x="549" y="373"/>
                </a:lnTo>
                <a:lnTo>
                  <a:pt x="546" y="379"/>
                </a:lnTo>
                <a:lnTo>
                  <a:pt x="546" y="408"/>
                </a:lnTo>
                <a:lnTo>
                  <a:pt x="551" y="411"/>
                </a:lnTo>
                <a:lnTo>
                  <a:pt x="566" y="424"/>
                </a:lnTo>
                <a:lnTo>
                  <a:pt x="587" y="431"/>
                </a:lnTo>
                <a:lnTo>
                  <a:pt x="584" y="435"/>
                </a:lnTo>
                <a:lnTo>
                  <a:pt x="584" y="446"/>
                </a:lnTo>
                <a:lnTo>
                  <a:pt x="590" y="443"/>
                </a:lnTo>
                <a:lnTo>
                  <a:pt x="633" y="456"/>
                </a:lnTo>
                <a:lnTo>
                  <a:pt x="680" y="451"/>
                </a:lnTo>
                <a:lnTo>
                  <a:pt x="677" y="485"/>
                </a:lnTo>
                <a:lnTo>
                  <a:pt x="683" y="498"/>
                </a:lnTo>
                <a:lnTo>
                  <a:pt x="668" y="533"/>
                </a:lnTo>
                <a:lnTo>
                  <a:pt x="650" y="550"/>
                </a:lnTo>
                <a:lnTo>
                  <a:pt x="638" y="546"/>
                </a:lnTo>
                <a:lnTo>
                  <a:pt x="631" y="530"/>
                </a:lnTo>
                <a:lnTo>
                  <a:pt x="616" y="520"/>
                </a:lnTo>
                <a:lnTo>
                  <a:pt x="605" y="523"/>
                </a:lnTo>
                <a:lnTo>
                  <a:pt x="600" y="533"/>
                </a:lnTo>
                <a:lnTo>
                  <a:pt x="605" y="538"/>
                </a:lnTo>
                <a:lnTo>
                  <a:pt x="600" y="543"/>
                </a:lnTo>
                <a:lnTo>
                  <a:pt x="582" y="531"/>
                </a:lnTo>
                <a:lnTo>
                  <a:pt x="568" y="511"/>
                </a:lnTo>
                <a:lnTo>
                  <a:pt x="573" y="501"/>
                </a:lnTo>
                <a:lnTo>
                  <a:pt x="554" y="481"/>
                </a:lnTo>
                <a:lnTo>
                  <a:pt x="528" y="479"/>
                </a:lnTo>
                <a:lnTo>
                  <a:pt x="530" y="467"/>
                </a:lnTo>
                <a:lnTo>
                  <a:pt x="520" y="464"/>
                </a:lnTo>
                <a:lnTo>
                  <a:pt x="530" y="438"/>
                </a:lnTo>
                <a:lnTo>
                  <a:pt x="518" y="415"/>
                </a:lnTo>
                <a:lnTo>
                  <a:pt x="498" y="413"/>
                </a:lnTo>
                <a:lnTo>
                  <a:pt x="508" y="390"/>
                </a:lnTo>
                <a:lnTo>
                  <a:pt x="504" y="386"/>
                </a:lnTo>
                <a:lnTo>
                  <a:pt x="493" y="396"/>
                </a:lnTo>
                <a:lnTo>
                  <a:pt x="487" y="386"/>
                </a:lnTo>
                <a:lnTo>
                  <a:pt x="491" y="375"/>
                </a:lnTo>
                <a:lnTo>
                  <a:pt x="485" y="364"/>
                </a:lnTo>
                <a:lnTo>
                  <a:pt x="464" y="363"/>
                </a:lnTo>
                <a:lnTo>
                  <a:pt x="459" y="358"/>
                </a:lnTo>
                <a:lnTo>
                  <a:pt x="469" y="347"/>
                </a:lnTo>
                <a:lnTo>
                  <a:pt x="470" y="334"/>
                </a:lnTo>
                <a:lnTo>
                  <a:pt x="450" y="324"/>
                </a:lnTo>
                <a:lnTo>
                  <a:pt x="416" y="327"/>
                </a:lnTo>
                <a:lnTo>
                  <a:pt x="396" y="324"/>
                </a:lnTo>
                <a:lnTo>
                  <a:pt x="382" y="324"/>
                </a:lnTo>
                <a:lnTo>
                  <a:pt x="370" y="327"/>
                </a:lnTo>
                <a:lnTo>
                  <a:pt x="331" y="319"/>
                </a:lnTo>
                <a:lnTo>
                  <a:pt x="326" y="323"/>
                </a:lnTo>
                <a:lnTo>
                  <a:pt x="318" y="321"/>
                </a:lnTo>
                <a:lnTo>
                  <a:pt x="302" y="296"/>
                </a:lnTo>
                <a:lnTo>
                  <a:pt x="298" y="289"/>
                </a:lnTo>
                <a:lnTo>
                  <a:pt x="309" y="283"/>
                </a:lnTo>
                <a:lnTo>
                  <a:pt x="307" y="258"/>
                </a:lnTo>
                <a:lnTo>
                  <a:pt x="306" y="257"/>
                </a:lnTo>
                <a:lnTo>
                  <a:pt x="301" y="243"/>
                </a:lnTo>
                <a:lnTo>
                  <a:pt x="281" y="229"/>
                </a:lnTo>
                <a:lnTo>
                  <a:pt x="269" y="229"/>
                </a:lnTo>
                <a:lnTo>
                  <a:pt x="257" y="212"/>
                </a:lnTo>
                <a:lnTo>
                  <a:pt x="250" y="200"/>
                </a:lnTo>
                <a:lnTo>
                  <a:pt x="238" y="194"/>
                </a:lnTo>
                <a:lnTo>
                  <a:pt x="218" y="169"/>
                </a:lnTo>
                <a:lnTo>
                  <a:pt x="207" y="162"/>
                </a:lnTo>
                <a:lnTo>
                  <a:pt x="192" y="144"/>
                </a:lnTo>
                <a:lnTo>
                  <a:pt x="180" y="136"/>
                </a:lnTo>
                <a:lnTo>
                  <a:pt x="154" y="1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3" name="Freeform 188"/>
          <p:cNvSpPr/>
          <p:nvPr/>
        </p:nvSpPr>
        <p:spPr>
          <a:xfrm>
            <a:off x="5008680" y="3024720"/>
            <a:ext cx="118800" cy="147960"/>
          </a:xfrm>
          <a:custGeom>
            <a:avLst/>
            <a:gdLst>
              <a:gd name="textAreaLeft" fmla="*/ 0 w 118800"/>
              <a:gd name="textAreaRight" fmla="*/ 126720 w 118800"/>
              <a:gd name="textAreaTop" fmla="*/ 0 h 147960"/>
              <a:gd name="textAreaBottom" fmla="*/ 155880 h 147960"/>
            </a:gdLst>
            <a:ahLst/>
            <a:cxnLst/>
            <a:rect l="textAreaLeft" t="textAreaTop" r="textAreaRight" b="textAreaBottom"/>
            <a:pathLst>
              <a:path w="89" h="110">
                <a:moveTo>
                  <a:pt x="52" y="36"/>
                </a:moveTo>
                <a:lnTo>
                  <a:pt x="52" y="53"/>
                </a:lnTo>
                <a:lnTo>
                  <a:pt x="89" y="86"/>
                </a:lnTo>
                <a:lnTo>
                  <a:pt x="88" y="99"/>
                </a:lnTo>
                <a:lnTo>
                  <a:pt x="76" y="110"/>
                </a:lnTo>
                <a:lnTo>
                  <a:pt x="52" y="102"/>
                </a:lnTo>
                <a:lnTo>
                  <a:pt x="40" y="103"/>
                </a:lnTo>
                <a:lnTo>
                  <a:pt x="35" y="92"/>
                </a:lnTo>
                <a:lnTo>
                  <a:pt x="44" y="75"/>
                </a:lnTo>
                <a:lnTo>
                  <a:pt x="16" y="68"/>
                </a:lnTo>
                <a:lnTo>
                  <a:pt x="0" y="44"/>
                </a:lnTo>
                <a:lnTo>
                  <a:pt x="7" y="25"/>
                </a:lnTo>
                <a:lnTo>
                  <a:pt x="5" y="0"/>
                </a:lnTo>
                <a:lnTo>
                  <a:pt x="33" y="11"/>
                </a:lnTo>
                <a:lnTo>
                  <a:pt x="52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600">
            <a:solidFill>
              <a:srgbClr val="C3D6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l-GR" sz="1200" b="1" u="sng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684" name="Freeform 189"/>
          <p:cNvSpPr/>
          <p:nvPr/>
        </p:nvSpPr>
        <p:spPr>
          <a:xfrm>
            <a:off x="4797720" y="3501720"/>
            <a:ext cx="7920" cy="6120"/>
          </a:xfrm>
          <a:custGeom>
            <a:avLst/>
            <a:gdLst>
              <a:gd name="textAreaLeft" fmla="*/ 0 w 7920"/>
              <a:gd name="textAreaRight" fmla="*/ 15840 w 7920"/>
              <a:gd name="textAreaTop" fmla="*/ 0 h 6120"/>
              <a:gd name="textAreaBottom" fmla="*/ 14040 h 6120"/>
            </a:gdLst>
            <a:ahLst/>
            <a:cxnLst/>
            <a:rect l="textAreaLeft" t="textAreaTop" r="textAreaRight" b="textAreaBottom"/>
            <a:pathLst>
              <a:path w="14" h="11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7" y="11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0960" rIns="90000" bIns="-30960" anchor="t">
            <a:noAutofit/>
          </a:bodyPr>
          <a:lstStyle/>
          <a:p>
            <a:pPr>
              <a:lnSpc>
                <a:spcPct val="100000"/>
              </a:lnSpc>
            </a:pPr>
            <a:endParaRPr lang="el-GR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5" name="186 - Ορθογώνιο"/>
          <p:cNvSpPr/>
          <p:nvPr/>
        </p:nvSpPr>
        <p:spPr>
          <a:xfrm>
            <a:off x="964096" y="265373"/>
            <a:ext cx="7041768" cy="4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Προτάσεις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n-US" sz="2400" b="1" spc="-1" dirty="0" err="1">
                <a:solidFill>
                  <a:srgbClr val="FFFFFF"/>
                </a:solidFill>
                <a:latin typeface="Calibri"/>
                <a:ea typeface="DejaVu Sans"/>
              </a:rPr>
              <a:t>γι</a:t>
            </a:r>
            <a:r>
              <a:rPr lang="en-US" sz="2400" b="1" spc="-1" dirty="0">
                <a:solidFill>
                  <a:srgbClr val="FFFFFF"/>
                </a:solidFill>
                <a:latin typeface="Calibri"/>
                <a:ea typeface="DejaVu Sans"/>
              </a:rPr>
              <a:t>α νέες μελέτες</a:t>
            </a: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ανά ΕΕΔΠ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n-GB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Freeform 43"/>
          <p:cNvSpPr/>
          <p:nvPr/>
        </p:nvSpPr>
        <p:spPr>
          <a:xfrm>
            <a:off x="3447360" y="1405440"/>
            <a:ext cx="503640" cy="379080"/>
          </a:xfrm>
          <a:custGeom>
            <a:avLst/>
            <a:gdLst>
              <a:gd name="textAreaLeft" fmla="*/ 0 w 503640"/>
              <a:gd name="textAreaRight" fmla="*/ 511560 w 503640"/>
              <a:gd name="textAreaTop" fmla="*/ 0 h 379080"/>
              <a:gd name="textAreaBottom" fmla="*/ 387000 h 379080"/>
            </a:gdLst>
            <a:ahLst/>
            <a:cxnLst/>
            <a:rect l="textAreaLeft" t="textAreaTop" r="textAreaRight" b="textAreaBottom"/>
            <a:pathLst>
              <a:path w="342" h="264">
                <a:moveTo>
                  <a:pt x="76" y="254"/>
                </a:moveTo>
                <a:lnTo>
                  <a:pt x="53" y="241"/>
                </a:lnTo>
                <a:lnTo>
                  <a:pt x="23" y="205"/>
                </a:lnTo>
                <a:lnTo>
                  <a:pt x="0" y="165"/>
                </a:lnTo>
                <a:lnTo>
                  <a:pt x="36" y="142"/>
                </a:lnTo>
                <a:lnTo>
                  <a:pt x="27" y="112"/>
                </a:lnTo>
                <a:lnTo>
                  <a:pt x="36" y="92"/>
                </a:lnTo>
                <a:lnTo>
                  <a:pt x="45" y="83"/>
                </a:lnTo>
                <a:lnTo>
                  <a:pt x="77" y="56"/>
                </a:lnTo>
                <a:lnTo>
                  <a:pt x="77" y="35"/>
                </a:lnTo>
                <a:lnTo>
                  <a:pt x="107" y="17"/>
                </a:lnTo>
                <a:lnTo>
                  <a:pt x="140" y="3"/>
                </a:lnTo>
                <a:lnTo>
                  <a:pt x="149" y="14"/>
                </a:lnTo>
                <a:lnTo>
                  <a:pt x="164" y="20"/>
                </a:lnTo>
                <a:lnTo>
                  <a:pt x="191" y="0"/>
                </a:lnTo>
                <a:lnTo>
                  <a:pt x="235" y="12"/>
                </a:lnTo>
                <a:lnTo>
                  <a:pt x="235" y="18"/>
                </a:lnTo>
                <a:lnTo>
                  <a:pt x="241" y="20"/>
                </a:lnTo>
                <a:lnTo>
                  <a:pt x="218" y="103"/>
                </a:lnTo>
                <a:lnTo>
                  <a:pt x="235" y="109"/>
                </a:lnTo>
                <a:lnTo>
                  <a:pt x="281" y="170"/>
                </a:lnTo>
                <a:lnTo>
                  <a:pt x="307" y="160"/>
                </a:lnTo>
                <a:lnTo>
                  <a:pt x="342" y="181"/>
                </a:lnTo>
                <a:lnTo>
                  <a:pt x="324" y="185"/>
                </a:lnTo>
                <a:lnTo>
                  <a:pt x="307" y="194"/>
                </a:lnTo>
                <a:lnTo>
                  <a:pt x="312" y="201"/>
                </a:lnTo>
                <a:lnTo>
                  <a:pt x="314" y="228"/>
                </a:lnTo>
                <a:lnTo>
                  <a:pt x="308" y="245"/>
                </a:lnTo>
                <a:lnTo>
                  <a:pt x="288" y="245"/>
                </a:lnTo>
                <a:lnTo>
                  <a:pt x="236" y="264"/>
                </a:lnTo>
                <a:lnTo>
                  <a:pt x="176" y="233"/>
                </a:lnTo>
                <a:lnTo>
                  <a:pt x="76" y="2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480">
            <a:solidFill>
              <a:srgbClr val="948A5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l-GR" sz="800" b="1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7" name="201 - Επεξήγηση με στρογγυλεμένο παραλληλόγραμμο"/>
          <p:cNvSpPr/>
          <p:nvPr/>
        </p:nvSpPr>
        <p:spPr>
          <a:xfrm>
            <a:off x="145503" y="1077979"/>
            <a:ext cx="2030311" cy="1853284"/>
          </a:xfrm>
          <a:prstGeom prst="wedgeRoundRectCallout">
            <a:avLst>
              <a:gd name="adj1" fmla="val 97836"/>
              <a:gd name="adj2" fmla="val -3966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Ήπειρος-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Δυτ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. Μακ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εδονί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47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11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3.114.392,81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Κόνιτσ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Μέτσοβο, Ιωάννινα, Καστοριά, Τσοτύλι, Κοζάνη, Πρέβεζα, Θεσπρωτία, Άρτα, Γρεβενά, Φλώρινα</a:t>
            </a:r>
          </a:p>
        </p:txBody>
      </p:sp>
      <p:sp>
        <p:nvSpPr>
          <p:cNvPr id="688" name="203 - Επεξήγηση με στρογγυλεμένο παραλληλόγραμμο"/>
          <p:cNvSpPr/>
          <p:nvPr/>
        </p:nvSpPr>
        <p:spPr>
          <a:xfrm>
            <a:off x="6660479" y="2580040"/>
            <a:ext cx="2288520" cy="1622680"/>
          </a:xfrm>
          <a:prstGeom prst="wedgeRoundRectCallout">
            <a:avLst>
              <a:gd name="adj1" fmla="val -174830"/>
              <a:gd name="adj2" fmla="val -37817"/>
              <a:gd name="adj3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Θεσσαλία-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Στ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ερεά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 </a:t>
            </a:r>
            <a:r>
              <a:rPr lang="en-US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Ελλάδ</a:t>
            </a:r>
            <a:r>
              <a:rPr lang="en-US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α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42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10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3.395.200,9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Άμφισσ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Λιδωρίκι, Χαλκίδα, Ιστιαία, Αλμυρός, Μουζάκι, Καλαμπάκα, Καρπενήσι, Λάρισα, Ελασσόνα</a:t>
            </a:r>
            <a:endParaRPr lang="en-GB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89" name="204 - Επεξήγηση με στρογγυλεμένο παραλληλόγραμμο"/>
          <p:cNvSpPr/>
          <p:nvPr/>
        </p:nvSpPr>
        <p:spPr>
          <a:xfrm>
            <a:off x="142979" y="3211740"/>
            <a:ext cx="2016999" cy="2071080"/>
          </a:xfrm>
          <a:prstGeom prst="wedgeRoundRectCallout">
            <a:avLst>
              <a:gd name="adj1" fmla="val 116230"/>
              <a:gd name="adj2" fmla="val 2902"/>
              <a:gd name="adj3" fmla="val 16667"/>
            </a:avLst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Πελ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/σος-Δυτ.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Ελλ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.-</a:t>
            </a:r>
            <a:r>
              <a:rPr lang="el-GR" sz="1200" b="1" u="sng" spc="-1" dirty="0" err="1">
                <a:solidFill>
                  <a:schemeClr val="bg1"/>
                </a:solidFill>
                <a:latin typeface="Calibri"/>
                <a:ea typeface="DejaVu Sans"/>
              </a:rPr>
              <a:t>Ιον</a:t>
            </a: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  <a:endParaRPr lang="en-GB" sz="1200" b="1" u="sng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27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13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2.892.379,8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Καλα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μάτ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Κυπαρισσία, Σπάρτη, Γύθειο, Μολάοι, Βυτίνα, Κυνουρία, Τρίπολη, Κόρινθος, Ξυλόκαστρο, Αίγιο, Καλάβρυτα, Πάτρα</a:t>
            </a:r>
            <a:endParaRPr lang="en-GB" sz="1200" b="1" spc="-1" dirty="0">
              <a:solidFill>
                <a:schemeClr val="bg1"/>
              </a:solidFill>
              <a:latin typeface="Calibri"/>
              <a:ea typeface="DejaVu Sans"/>
            </a:endParaRPr>
          </a:p>
        </p:txBody>
      </p:sp>
      <p:sp>
        <p:nvSpPr>
          <p:cNvPr id="691" name="206 - Επεξήγηση με στρογγυλεμένο παραλληλόγραμμο"/>
          <p:cNvSpPr/>
          <p:nvPr/>
        </p:nvSpPr>
        <p:spPr>
          <a:xfrm>
            <a:off x="6630300" y="905814"/>
            <a:ext cx="2288520" cy="1497780"/>
          </a:xfrm>
          <a:prstGeom prst="wedgeRoundRectCallout">
            <a:avLst>
              <a:gd name="adj1" fmla="val -87229"/>
              <a:gd name="adj2" fmla="val -15743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l-GR" sz="1200" b="1" u="sng" spc="-1" dirty="0">
                <a:solidFill>
                  <a:schemeClr val="bg1"/>
                </a:solidFill>
                <a:latin typeface="Calibri"/>
                <a:ea typeface="DejaVu Sans"/>
              </a:rPr>
              <a:t>Μακεδονία-Θράκη</a:t>
            </a:r>
            <a:endParaRPr lang="en-GB" sz="1200" spc="-1" dirty="0">
              <a:solidFill>
                <a:schemeClr val="bg1"/>
              </a:solidFill>
              <a:latin typeface="Arial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l-GR" sz="1200" b="1" spc="-1" dirty="0">
                <a:solidFill>
                  <a:schemeClr val="bg1"/>
                </a:solidFill>
                <a:latin typeface="Calibri"/>
                <a:ea typeface="DejaVu Sans"/>
              </a:rPr>
              <a:t>19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μελέτες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9 Δασ. Υπ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ηρεσίες</a:t>
            </a:r>
            <a:endParaRPr lang="en-US" sz="1200" b="1" spc="-1" dirty="0">
              <a:solidFill>
                <a:schemeClr val="bg1"/>
              </a:solidFill>
              <a:latin typeface="Calibri"/>
              <a:ea typeface="DejaVu Sans"/>
            </a:endParaRPr>
          </a:p>
          <a:p>
            <a:pPr marL="171446" indent="-171446"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3.825.323,3 </a:t>
            </a: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στρ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.</a:t>
            </a:r>
          </a:p>
          <a:p>
            <a:pPr>
              <a:tabLst>
                <a:tab pos="0" algn="l"/>
              </a:tabLst>
            </a:pPr>
            <a:r>
              <a:rPr lang="en-US" sz="1200" b="1" spc="-1" dirty="0" err="1">
                <a:solidFill>
                  <a:schemeClr val="bg1"/>
                </a:solidFill>
                <a:latin typeface="Calibri"/>
                <a:ea typeface="DejaVu Sans"/>
              </a:rPr>
              <a:t>Έδεσσ</a:t>
            </a:r>
            <a:r>
              <a:rPr lang="en-US" sz="1200" b="1" spc="-1" dirty="0">
                <a:solidFill>
                  <a:schemeClr val="bg1"/>
                </a:solidFill>
                <a:latin typeface="Calibri"/>
                <a:ea typeface="DejaVu Sans"/>
              </a:rPr>
              <a:t>α, Αριδαία, Αλεξ/λη, Σουφλί, Διδ/χο, Πιερία, Σέρρες, Σιδηρ/τρο, Νιγρήτα</a:t>
            </a:r>
          </a:p>
          <a:p>
            <a:pPr algn="ctr">
              <a:tabLst>
                <a:tab pos="0" algn="l"/>
              </a:tabLst>
            </a:pPr>
            <a:endParaRPr lang="en-GB" sz="1200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694" name="159 - Ορθογώνιο"/>
          <p:cNvSpPr/>
          <p:nvPr/>
        </p:nvSpPr>
        <p:spPr>
          <a:xfrm>
            <a:off x="6781867" y="4819296"/>
            <a:ext cx="2337479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    </a:t>
            </a:r>
            <a:r>
              <a:rPr lang="el-GR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ΣΥΝΟΛ</a:t>
            </a:r>
            <a:r>
              <a:rPr lang="en-US" sz="1600" b="1" u="sng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ΙΚΑ</a:t>
            </a:r>
            <a:endParaRPr lang="en-GB" sz="1600" u="sng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135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μελέτες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 Δασ. Υπ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ηρεσίες</a:t>
            </a:r>
            <a:endParaRPr lang="en-US" sz="1600" b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13.227.297 </a:t>
            </a:r>
            <a:r>
              <a:rPr lang="en-US" sz="1600" b="1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lang="en-US" sz="1600" b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>
          <a:xfrm>
            <a:off x="6741839" y="6414067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l-GR"/>
            </a:defPPr>
            <a:lvl1pPr marL="0" indent="0" algn="r" defTabSz="914377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l-GR" sz="1200" b="0" strike="noStrike" kern="1200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19899-CDED-4140-87BD-7835AD8EB638}" type="slidenum">
              <a:rPr lang="el-GR" smtClean="0"/>
              <a:pPr/>
              <a:t>9</a:t>
            </a:fld>
            <a:endParaRPr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A002A04-281E-EB06-8E5C-20609B482165}"/>
              </a:ext>
            </a:extLst>
          </p:cNvPr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4645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00"/>
    </mc:Choice>
    <mc:Fallback xmlns="">
      <p:transition spd="slow" advTm="136000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2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3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4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ppt/theme/themeOverride5.xml><?xml version="1.0" encoding="utf-8"?>
<a:themeOverride xmlns:a="http://schemas.openxmlformats.org/drawingml/2006/main">
  <a:clrScheme name="Μάντισον">
    <a:dk1>
      <a:srgbClr val="000000"/>
    </a:dk1>
    <a:lt1>
      <a:srgbClr val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{141CD527-27D1-481F-B1A5-36D68D243607}tf16401375</Template>
  <TotalTime>3670</TotalTime>
  <Words>882</Words>
  <Application>Microsoft Office PowerPoint</Application>
  <PresentationFormat>Προβολή στην οθόνη (4:3)</PresentationFormat>
  <Paragraphs>172</Paragraphs>
  <Slides>10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Θέμα του Office</vt:lpstr>
      <vt:lpstr>Τα δάση της Ελλάδας  και η διαχείρισή τους</vt:lpstr>
      <vt:lpstr>Βιοκλιματικές συνθήκες</vt:lpstr>
      <vt:lpstr>Διαπλάσεις/Ζώνες Βλάστησης – ΠΔ 575/1980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Σύστημα Απογραφής Δασών</dc:title>
  <dc:creator>Κυριακή Τεστέμπαση</dc:creator>
  <cp:lastModifiedBy>Dimitris Korderas</cp:lastModifiedBy>
  <cp:revision>526</cp:revision>
  <dcterms:created xsi:type="dcterms:W3CDTF">2023-07-05T07:06:22Z</dcterms:created>
  <dcterms:modified xsi:type="dcterms:W3CDTF">2024-06-03T13:31:00Z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r8>1</vt:r8>
  </property>
  <property fmtid="{D5CDD505-2E9C-101B-9397-08002B2CF9AE}" pid="4" name="PresentationFormat">
    <vt:lpwstr>Προβολή στην οθόνη (4:3)</vt:lpwstr>
  </property>
  <property fmtid="{D5CDD505-2E9C-101B-9397-08002B2CF9AE}" pid="5" name="Slides">
    <vt:i4>38</vt:i4>
  </property>
</Properties>
</file>